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7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21" r:id="rId65"/>
    <p:sldId id="329" r:id="rId66"/>
    <p:sldId id="319" r:id="rId67"/>
    <p:sldId id="320" r:id="rId68"/>
    <p:sldId id="330" r:id="rId69"/>
    <p:sldId id="322" r:id="rId70"/>
    <p:sldId id="323" r:id="rId71"/>
    <p:sldId id="324" r:id="rId72"/>
    <p:sldId id="325" r:id="rId73"/>
    <p:sldId id="326" r:id="rId74"/>
    <p:sldId id="327" r:id="rId75"/>
    <p:sldId id="328" r:id="rId76"/>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7BA080-B100-4EF7-BC5E-133937EF3E9B}" type="doc">
      <dgm:prSet loTypeId="urn:microsoft.com/office/officeart/2009/3/layout/IncreasingArrowsProcess" loCatId="process" qsTypeId="urn:microsoft.com/office/officeart/2005/8/quickstyle/simple1" qsCatId="simple" csTypeId="urn:microsoft.com/office/officeart/2005/8/colors/accent0_3" csCatId="mainScheme" phldr="1"/>
      <dgm:spPr/>
      <dgm:t>
        <a:bodyPr/>
        <a:lstStyle/>
        <a:p>
          <a:endParaRPr lang="it-IT"/>
        </a:p>
      </dgm:t>
    </dgm:pt>
    <dgm:pt modelId="{D08ABFC9-B2A8-401B-ABC8-06A0372242FB}">
      <dgm:prSet phldrT="[Testo]">
        <dgm:style>
          <a:lnRef idx="1">
            <a:schemeClr val="accent2"/>
          </a:lnRef>
          <a:fillRef idx="2">
            <a:schemeClr val="accent2"/>
          </a:fillRef>
          <a:effectRef idx="1">
            <a:schemeClr val="accent2"/>
          </a:effectRef>
          <a:fontRef idx="minor">
            <a:schemeClr val="dk1"/>
          </a:fontRef>
        </dgm:style>
      </dgm:prSet>
      <dgm:spPr/>
      <dgm:t>
        <a:bodyPr/>
        <a:lstStyle/>
        <a:p>
          <a:r>
            <a:rPr lang="it-IT" dirty="0" smtClean="0"/>
            <a:t>epistemologia</a:t>
          </a:r>
          <a:endParaRPr lang="it-IT" dirty="0"/>
        </a:p>
      </dgm:t>
    </dgm:pt>
    <dgm:pt modelId="{1EA6A036-FD4B-48BB-B8F6-0854C5A7821F}" type="parTrans" cxnId="{FB15F34A-1E01-4B82-A61D-CC1C1A19F9F6}">
      <dgm:prSet/>
      <dgm:spPr/>
      <dgm:t>
        <a:bodyPr/>
        <a:lstStyle/>
        <a:p>
          <a:endParaRPr lang="it-IT"/>
        </a:p>
      </dgm:t>
    </dgm:pt>
    <dgm:pt modelId="{1B698C98-46C9-4C35-9BCE-80E3C9922631}" type="sibTrans" cxnId="{FB15F34A-1E01-4B82-A61D-CC1C1A19F9F6}">
      <dgm:prSet/>
      <dgm:spPr/>
      <dgm:t>
        <a:bodyPr/>
        <a:lstStyle/>
        <a:p>
          <a:endParaRPr lang="it-IT"/>
        </a:p>
      </dgm:t>
    </dgm:pt>
    <dgm:pt modelId="{6321EE9D-ACB8-4675-A34C-8710F632E04E}">
      <dgm:prSet phldrT="[Testo]"/>
      <dgm:spPr/>
      <dgm:t>
        <a:bodyPr/>
        <a:lstStyle/>
        <a:p>
          <a:r>
            <a:rPr lang="it-IT" dirty="0" smtClean="0"/>
            <a:t>conoscere</a:t>
          </a:r>
          <a:endParaRPr lang="it-IT" dirty="0"/>
        </a:p>
      </dgm:t>
    </dgm:pt>
    <dgm:pt modelId="{7430D218-8B3D-4EF6-A46E-DDF603F12EEE}" type="parTrans" cxnId="{C0ADE469-866D-425B-9881-BFC77B0E24DF}">
      <dgm:prSet/>
      <dgm:spPr/>
      <dgm:t>
        <a:bodyPr/>
        <a:lstStyle/>
        <a:p>
          <a:endParaRPr lang="it-IT"/>
        </a:p>
      </dgm:t>
    </dgm:pt>
    <dgm:pt modelId="{1CD93739-3BE8-41C4-9A3A-1EFF9866B662}" type="sibTrans" cxnId="{C0ADE469-866D-425B-9881-BFC77B0E24DF}">
      <dgm:prSet/>
      <dgm:spPr/>
      <dgm:t>
        <a:bodyPr/>
        <a:lstStyle/>
        <a:p>
          <a:endParaRPr lang="it-IT"/>
        </a:p>
      </dgm:t>
    </dgm:pt>
    <dgm:pt modelId="{4FFC73D2-93AF-4A78-ACDF-FEF82C7FC1FB}">
      <dgm:prSet phldrT="[Testo]">
        <dgm:style>
          <a:lnRef idx="1">
            <a:schemeClr val="accent3"/>
          </a:lnRef>
          <a:fillRef idx="2">
            <a:schemeClr val="accent3"/>
          </a:fillRef>
          <a:effectRef idx="1">
            <a:schemeClr val="accent3"/>
          </a:effectRef>
          <a:fontRef idx="minor">
            <a:schemeClr val="dk1"/>
          </a:fontRef>
        </dgm:style>
      </dgm:prSet>
      <dgm:spPr/>
      <dgm:t>
        <a:bodyPr/>
        <a:lstStyle/>
        <a:p>
          <a:r>
            <a:rPr lang="it-IT" dirty="0" smtClean="0"/>
            <a:t>etica</a:t>
          </a:r>
          <a:endParaRPr lang="it-IT" dirty="0"/>
        </a:p>
      </dgm:t>
    </dgm:pt>
    <dgm:pt modelId="{00BF739D-0803-4E19-83E9-158D346238B4}" type="parTrans" cxnId="{18EC69B5-E0F3-41AA-9B23-4E048AA0B3C7}">
      <dgm:prSet/>
      <dgm:spPr/>
      <dgm:t>
        <a:bodyPr/>
        <a:lstStyle/>
        <a:p>
          <a:endParaRPr lang="it-IT"/>
        </a:p>
      </dgm:t>
    </dgm:pt>
    <dgm:pt modelId="{64CFEED8-C391-4887-841E-60781E25549F}" type="sibTrans" cxnId="{18EC69B5-E0F3-41AA-9B23-4E048AA0B3C7}">
      <dgm:prSet/>
      <dgm:spPr/>
      <dgm:t>
        <a:bodyPr/>
        <a:lstStyle/>
        <a:p>
          <a:endParaRPr lang="it-IT"/>
        </a:p>
      </dgm:t>
    </dgm:pt>
    <dgm:pt modelId="{6808EF73-133A-4D4D-948F-CB41C4D388DF}">
      <dgm:prSet phldrT="[Testo]"/>
      <dgm:spPr/>
      <dgm:t>
        <a:bodyPr/>
        <a:lstStyle/>
        <a:p>
          <a:r>
            <a:rPr lang="it-IT" dirty="0" smtClean="0"/>
            <a:t>Il bene</a:t>
          </a:r>
          <a:endParaRPr lang="it-IT" dirty="0"/>
        </a:p>
      </dgm:t>
    </dgm:pt>
    <dgm:pt modelId="{20A62CC8-6006-4446-A5C1-952E6E26BB69}" type="parTrans" cxnId="{C43D97E6-C304-4B5E-A76C-A47CE2EAC629}">
      <dgm:prSet/>
      <dgm:spPr/>
      <dgm:t>
        <a:bodyPr/>
        <a:lstStyle/>
        <a:p>
          <a:endParaRPr lang="it-IT"/>
        </a:p>
      </dgm:t>
    </dgm:pt>
    <dgm:pt modelId="{A9F0B17B-897D-46B7-8BA3-40D9652AE03C}" type="sibTrans" cxnId="{C43D97E6-C304-4B5E-A76C-A47CE2EAC629}">
      <dgm:prSet/>
      <dgm:spPr/>
      <dgm:t>
        <a:bodyPr/>
        <a:lstStyle/>
        <a:p>
          <a:endParaRPr lang="it-IT"/>
        </a:p>
      </dgm:t>
    </dgm:pt>
    <dgm:pt modelId="{DF6943DA-726D-4A1A-8076-E33F53DC98D1}">
      <dgm:prSet phldrT="[Testo]">
        <dgm:style>
          <a:lnRef idx="1">
            <a:schemeClr val="accent4"/>
          </a:lnRef>
          <a:fillRef idx="2">
            <a:schemeClr val="accent4"/>
          </a:fillRef>
          <a:effectRef idx="1">
            <a:schemeClr val="accent4"/>
          </a:effectRef>
          <a:fontRef idx="minor">
            <a:schemeClr val="dk1"/>
          </a:fontRef>
        </dgm:style>
      </dgm:prSet>
      <dgm:spPr/>
      <dgm:t>
        <a:bodyPr/>
        <a:lstStyle/>
        <a:p>
          <a:r>
            <a:rPr lang="it-IT" dirty="0" smtClean="0"/>
            <a:t>antropologia</a:t>
          </a:r>
          <a:endParaRPr lang="it-IT" dirty="0"/>
        </a:p>
      </dgm:t>
    </dgm:pt>
    <dgm:pt modelId="{7EAC47FE-B8D6-4567-B3BA-00164FC355FE}" type="parTrans" cxnId="{37068342-D2DD-43EB-BFA2-6378D331ED70}">
      <dgm:prSet/>
      <dgm:spPr/>
      <dgm:t>
        <a:bodyPr/>
        <a:lstStyle/>
        <a:p>
          <a:endParaRPr lang="it-IT"/>
        </a:p>
      </dgm:t>
    </dgm:pt>
    <dgm:pt modelId="{3423E68F-57AE-48B8-AA2B-398AF81DEABD}" type="sibTrans" cxnId="{37068342-D2DD-43EB-BFA2-6378D331ED70}">
      <dgm:prSet/>
      <dgm:spPr/>
      <dgm:t>
        <a:bodyPr/>
        <a:lstStyle/>
        <a:p>
          <a:endParaRPr lang="it-IT"/>
        </a:p>
      </dgm:t>
    </dgm:pt>
    <dgm:pt modelId="{60C8D09D-6386-4958-A773-F08647093C74}">
      <dgm:prSet phldrT="[Testo]"/>
      <dgm:spPr/>
      <dgm:t>
        <a:bodyPr/>
        <a:lstStyle/>
        <a:p>
          <a:r>
            <a:rPr lang="it-IT" dirty="0" smtClean="0"/>
            <a:t>Per realizzare se stessi</a:t>
          </a:r>
          <a:endParaRPr lang="it-IT" dirty="0"/>
        </a:p>
      </dgm:t>
    </dgm:pt>
    <dgm:pt modelId="{9844285C-67BF-4F99-9C4A-A85F5FB1B7D8}" type="parTrans" cxnId="{761F843E-8F73-40EC-98C4-ACE417DE7DB0}">
      <dgm:prSet/>
      <dgm:spPr/>
      <dgm:t>
        <a:bodyPr/>
        <a:lstStyle/>
        <a:p>
          <a:endParaRPr lang="it-IT"/>
        </a:p>
      </dgm:t>
    </dgm:pt>
    <dgm:pt modelId="{AC5EDBCB-DC8F-4253-88AD-5FA6005F8A6F}" type="sibTrans" cxnId="{761F843E-8F73-40EC-98C4-ACE417DE7DB0}">
      <dgm:prSet/>
      <dgm:spPr/>
      <dgm:t>
        <a:bodyPr/>
        <a:lstStyle/>
        <a:p>
          <a:endParaRPr lang="it-IT"/>
        </a:p>
      </dgm:t>
    </dgm:pt>
    <dgm:pt modelId="{D45820C6-3C72-4844-B07C-57E16FED88AA}" type="pres">
      <dgm:prSet presAssocID="{097BA080-B100-4EF7-BC5E-133937EF3E9B}" presName="Name0" presStyleCnt="0">
        <dgm:presLayoutVars>
          <dgm:chMax val="5"/>
          <dgm:chPref val="5"/>
          <dgm:dir/>
          <dgm:animLvl val="lvl"/>
        </dgm:presLayoutVars>
      </dgm:prSet>
      <dgm:spPr/>
      <dgm:t>
        <a:bodyPr/>
        <a:lstStyle/>
        <a:p>
          <a:endParaRPr lang="it-IT"/>
        </a:p>
      </dgm:t>
    </dgm:pt>
    <dgm:pt modelId="{414E37FE-C21E-4DC3-B0AE-6734D0CE1DB5}" type="pres">
      <dgm:prSet presAssocID="{D08ABFC9-B2A8-401B-ABC8-06A0372242FB}" presName="parentText1" presStyleLbl="node1" presStyleIdx="0" presStyleCnt="3">
        <dgm:presLayoutVars>
          <dgm:chMax/>
          <dgm:chPref val="3"/>
          <dgm:bulletEnabled val="1"/>
        </dgm:presLayoutVars>
      </dgm:prSet>
      <dgm:spPr/>
      <dgm:t>
        <a:bodyPr/>
        <a:lstStyle/>
        <a:p>
          <a:endParaRPr lang="it-IT"/>
        </a:p>
      </dgm:t>
    </dgm:pt>
    <dgm:pt modelId="{EC6574F7-6EC3-41F5-B0FD-2B3CA4BFBD60}" type="pres">
      <dgm:prSet presAssocID="{D08ABFC9-B2A8-401B-ABC8-06A0372242FB}" presName="childText1" presStyleLbl="solidAlignAcc1" presStyleIdx="0" presStyleCnt="3">
        <dgm:presLayoutVars>
          <dgm:chMax val="0"/>
          <dgm:chPref val="0"/>
          <dgm:bulletEnabled val="1"/>
        </dgm:presLayoutVars>
      </dgm:prSet>
      <dgm:spPr/>
      <dgm:t>
        <a:bodyPr/>
        <a:lstStyle/>
        <a:p>
          <a:endParaRPr lang="it-IT"/>
        </a:p>
      </dgm:t>
    </dgm:pt>
    <dgm:pt modelId="{54443A4D-11D6-4184-85C4-94FDA60B5504}" type="pres">
      <dgm:prSet presAssocID="{4FFC73D2-93AF-4A78-ACDF-FEF82C7FC1FB}" presName="parentText2" presStyleLbl="node1" presStyleIdx="1" presStyleCnt="3">
        <dgm:presLayoutVars>
          <dgm:chMax/>
          <dgm:chPref val="3"/>
          <dgm:bulletEnabled val="1"/>
        </dgm:presLayoutVars>
      </dgm:prSet>
      <dgm:spPr/>
      <dgm:t>
        <a:bodyPr/>
        <a:lstStyle/>
        <a:p>
          <a:endParaRPr lang="it-IT"/>
        </a:p>
      </dgm:t>
    </dgm:pt>
    <dgm:pt modelId="{B0360A37-34F1-4094-BE15-918478D461AD}" type="pres">
      <dgm:prSet presAssocID="{4FFC73D2-93AF-4A78-ACDF-FEF82C7FC1FB}" presName="childText2" presStyleLbl="solidAlignAcc1" presStyleIdx="1" presStyleCnt="3">
        <dgm:presLayoutVars>
          <dgm:chMax val="0"/>
          <dgm:chPref val="0"/>
          <dgm:bulletEnabled val="1"/>
        </dgm:presLayoutVars>
      </dgm:prSet>
      <dgm:spPr/>
      <dgm:t>
        <a:bodyPr/>
        <a:lstStyle/>
        <a:p>
          <a:endParaRPr lang="it-IT"/>
        </a:p>
      </dgm:t>
    </dgm:pt>
    <dgm:pt modelId="{43A5EB37-412D-498D-8CC4-19EBCB9F8C1A}" type="pres">
      <dgm:prSet presAssocID="{DF6943DA-726D-4A1A-8076-E33F53DC98D1}" presName="parentText3" presStyleLbl="node1" presStyleIdx="2" presStyleCnt="3">
        <dgm:presLayoutVars>
          <dgm:chMax/>
          <dgm:chPref val="3"/>
          <dgm:bulletEnabled val="1"/>
        </dgm:presLayoutVars>
      </dgm:prSet>
      <dgm:spPr/>
      <dgm:t>
        <a:bodyPr/>
        <a:lstStyle/>
        <a:p>
          <a:endParaRPr lang="it-IT"/>
        </a:p>
      </dgm:t>
    </dgm:pt>
    <dgm:pt modelId="{9C3EFB3D-877E-46D7-919F-180699E4F3F7}" type="pres">
      <dgm:prSet presAssocID="{DF6943DA-726D-4A1A-8076-E33F53DC98D1}" presName="childText3" presStyleLbl="solidAlignAcc1" presStyleIdx="2" presStyleCnt="3">
        <dgm:presLayoutVars>
          <dgm:chMax val="0"/>
          <dgm:chPref val="0"/>
          <dgm:bulletEnabled val="1"/>
        </dgm:presLayoutVars>
      </dgm:prSet>
      <dgm:spPr/>
      <dgm:t>
        <a:bodyPr/>
        <a:lstStyle/>
        <a:p>
          <a:endParaRPr lang="it-IT"/>
        </a:p>
      </dgm:t>
    </dgm:pt>
  </dgm:ptLst>
  <dgm:cxnLst>
    <dgm:cxn modelId="{A2CF2F57-B574-430C-B6FF-F86F537D69F5}" type="presOf" srcId="{6808EF73-133A-4D4D-948F-CB41C4D388DF}" destId="{B0360A37-34F1-4094-BE15-918478D461AD}" srcOrd="0" destOrd="0" presId="urn:microsoft.com/office/officeart/2009/3/layout/IncreasingArrowsProcess"/>
    <dgm:cxn modelId="{18EC69B5-E0F3-41AA-9B23-4E048AA0B3C7}" srcId="{097BA080-B100-4EF7-BC5E-133937EF3E9B}" destId="{4FFC73D2-93AF-4A78-ACDF-FEF82C7FC1FB}" srcOrd="1" destOrd="0" parTransId="{00BF739D-0803-4E19-83E9-158D346238B4}" sibTransId="{64CFEED8-C391-4887-841E-60781E25549F}"/>
    <dgm:cxn modelId="{D2CE8589-C8E0-496A-95B6-7BEE32A59C4C}" type="presOf" srcId="{DF6943DA-726D-4A1A-8076-E33F53DC98D1}" destId="{43A5EB37-412D-498D-8CC4-19EBCB9F8C1A}" srcOrd="0" destOrd="0" presId="urn:microsoft.com/office/officeart/2009/3/layout/IncreasingArrowsProcess"/>
    <dgm:cxn modelId="{7A89A3EC-F29A-4DF0-9EBA-7B0A22FB46DF}" type="presOf" srcId="{4FFC73D2-93AF-4A78-ACDF-FEF82C7FC1FB}" destId="{54443A4D-11D6-4184-85C4-94FDA60B5504}" srcOrd="0" destOrd="0" presId="urn:microsoft.com/office/officeart/2009/3/layout/IncreasingArrowsProcess"/>
    <dgm:cxn modelId="{B03DCF5C-F9C1-41A7-97FC-BAB1B0F08F97}" type="presOf" srcId="{D08ABFC9-B2A8-401B-ABC8-06A0372242FB}" destId="{414E37FE-C21E-4DC3-B0AE-6734D0CE1DB5}" srcOrd="0" destOrd="0" presId="urn:microsoft.com/office/officeart/2009/3/layout/IncreasingArrowsProcess"/>
    <dgm:cxn modelId="{761F843E-8F73-40EC-98C4-ACE417DE7DB0}" srcId="{DF6943DA-726D-4A1A-8076-E33F53DC98D1}" destId="{60C8D09D-6386-4958-A773-F08647093C74}" srcOrd="0" destOrd="0" parTransId="{9844285C-67BF-4F99-9C4A-A85F5FB1B7D8}" sibTransId="{AC5EDBCB-DC8F-4253-88AD-5FA6005F8A6F}"/>
    <dgm:cxn modelId="{9DEB78D6-2988-4B3F-8CA5-A65D6FC9CB7E}" type="presOf" srcId="{6321EE9D-ACB8-4675-A34C-8710F632E04E}" destId="{EC6574F7-6EC3-41F5-B0FD-2B3CA4BFBD60}" srcOrd="0" destOrd="0" presId="urn:microsoft.com/office/officeart/2009/3/layout/IncreasingArrowsProcess"/>
    <dgm:cxn modelId="{A71EC83B-B325-4144-BF49-0E163DDE4D57}" type="presOf" srcId="{097BA080-B100-4EF7-BC5E-133937EF3E9B}" destId="{D45820C6-3C72-4844-B07C-57E16FED88AA}" srcOrd="0" destOrd="0" presId="urn:microsoft.com/office/officeart/2009/3/layout/IncreasingArrowsProcess"/>
    <dgm:cxn modelId="{C43D97E6-C304-4B5E-A76C-A47CE2EAC629}" srcId="{4FFC73D2-93AF-4A78-ACDF-FEF82C7FC1FB}" destId="{6808EF73-133A-4D4D-948F-CB41C4D388DF}" srcOrd="0" destOrd="0" parTransId="{20A62CC8-6006-4446-A5C1-952E6E26BB69}" sibTransId="{A9F0B17B-897D-46B7-8BA3-40D9652AE03C}"/>
    <dgm:cxn modelId="{37068342-D2DD-43EB-BFA2-6378D331ED70}" srcId="{097BA080-B100-4EF7-BC5E-133937EF3E9B}" destId="{DF6943DA-726D-4A1A-8076-E33F53DC98D1}" srcOrd="2" destOrd="0" parTransId="{7EAC47FE-B8D6-4567-B3BA-00164FC355FE}" sibTransId="{3423E68F-57AE-48B8-AA2B-398AF81DEABD}"/>
    <dgm:cxn modelId="{C0ADE469-866D-425B-9881-BFC77B0E24DF}" srcId="{D08ABFC9-B2A8-401B-ABC8-06A0372242FB}" destId="{6321EE9D-ACB8-4675-A34C-8710F632E04E}" srcOrd="0" destOrd="0" parTransId="{7430D218-8B3D-4EF6-A46E-DDF603F12EEE}" sibTransId="{1CD93739-3BE8-41C4-9A3A-1EFF9866B662}"/>
    <dgm:cxn modelId="{FB15F34A-1E01-4B82-A61D-CC1C1A19F9F6}" srcId="{097BA080-B100-4EF7-BC5E-133937EF3E9B}" destId="{D08ABFC9-B2A8-401B-ABC8-06A0372242FB}" srcOrd="0" destOrd="0" parTransId="{1EA6A036-FD4B-48BB-B8F6-0854C5A7821F}" sibTransId="{1B698C98-46C9-4C35-9BCE-80E3C9922631}"/>
    <dgm:cxn modelId="{3858DAE9-C122-4CD8-9DFA-527335BE4001}" type="presOf" srcId="{60C8D09D-6386-4958-A773-F08647093C74}" destId="{9C3EFB3D-877E-46D7-919F-180699E4F3F7}" srcOrd="0" destOrd="0" presId="urn:microsoft.com/office/officeart/2009/3/layout/IncreasingArrowsProcess"/>
    <dgm:cxn modelId="{3488AA45-09D7-4D32-975C-3B09655B6C3F}" type="presParOf" srcId="{D45820C6-3C72-4844-B07C-57E16FED88AA}" destId="{414E37FE-C21E-4DC3-B0AE-6734D0CE1DB5}" srcOrd="0" destOrd="0" presId="urn:microsoft.com/office/officeart/2009/3/layout/IncreasingArrowsProcess"/>
    <dgm:cxn modelId="{6B15EF8F-6CEC-410D-8A8E-3E8A3E22ACE1}" type="presParOf" srcId="{D45820C6-3C72-4844-B07C-57E16FED88AA}" destId="{EC6574F7-6EC3-41F5-B0FD-2B3CA4BFBD60}" srcOrd="1" destOrd="0" presId="urn:microsoft.com/office/officeart/2009/3/layout/IncreasingArrowsProcess"/>
    <dgm:cxn modelId="{4C832618-A54F-4D77-BAEF-3876EB74E889}" type="presParOf" srcId="{D45820C6-3C72-4844-B07C-57E16FED88AA}" destId="{54443A4D-11D6-4184-85C4-94FDA60B5504}" srcOrd="2" destOrd="0" presId="urn:microsoft.com/office/officeart/2009/3/layout/IncreasingArrowsProcess"/>
    <dgm:cxn modelId="{89039FA0-5651-4E5E-BFB9-5F35317E9C79}" type="presParOf" srcId="{D45820C6-3C72-4844-B07C-57E16FED88AA}" destId="{B0360A37-34F1-4094-BE15-918478D461AD}" srcOrd="3" destOrd="0" presId="urn:microsoft.com/office/officeart/2009/3/layout/IncreasingArrowsProcess"/>
    <dgm:cxn modelId="{B6DA09A8-4526-448B-80EF-C3F3A05763AF}" type="presParOf" srcId="{D45820C6-3C72-4844-B07C-57E16FED88AA}" destId="{43A5EB37-412D-498D-8CC4-19EBCB9F8C1A}" srcOrd="4" destOrd="0" presId="urn:microsoft.com/office/officeart/2009/3/layout/IncreasingArrowsProcess"/>
    <dgm:cxn modelId="{388B5A48-3BD1-41BA-B480-C730D8A93800}" type="presParOf" srcId="{D45820C6-3C72-4844-B07C-57E16FED88AA}" destId="{9C3EFB3D-877E-46D7-919F-180699E4F3F7}"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FE4985-D2C3-4D4C-A839-25EAE34E6C3F}"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it-IT"/>
        </a:p>
      </dgm:t>
    </dgm:pt>
    <dgm:pt modelId="{DEF0DD09-95BF-43BD-8A14-9B5FB52E95AA}">
      <dgm:prSet phldrT="[Testo]">
        <dgm:style>
          <a:lnRef idx="1">
            <a:schemeClr val="accent4"/>
          </a:lnRef>
          <a:fillRef idx="2">
            <a:schemeClr val="accent4"/>
          </a:fillRef>
          <a:effectRef idx="1">
            <a:schemeClr val="accent4"/>
          </a:effectRef>
          <a:fontRef idx="minor">
            <a:schemeClr val="dk1"/>
          </a:fontRef>
        </dgm:style>
      </dgm:prSet>
      <dgm:spPr/>
      <dgm:t>
        <a:bodyPr/>
        <a:lstStyle/>
        <a:p>
          <a:r>
            <a:rPr lang="it-IT" dirty="0" smtClean="0"/>
            <a:t>Anima</a:t>
          </a:r>
          <a:endParaRPr lang="it-IT" dirty="0"/>
        </a:p>
      </dgm:t>
    </dgm:pt>
    <dgm:pt modelId="{0D322C32-FFC8-49A0-BEBA-555BC680CA1E}" type="parTrans" cxnId="{EA7CC2BA-60BA-43D3-B985-57ED7C9546EB}">
      <dgm:prSet/>
      <dgm:spPr/>
      <dgm:t>
        <a:bodyPr/>
        <a:lstStyle/>
        <a:p>
          <a:endParaRPr lang="it-IT"/>
        </a:p>
      </dgm:t>
    </dgm:pt>
    <dgm:pt modelId="{337928B0-EFA5-4198-BAB3-B10E7DE7E19C}" type="sibTrans" cxnId="{EA7CC2BA-60BA-43D3-B985-57ED7C9546EB}">
      <dgm:prSet/>
      <dgm:spPr/>
      <dgm:t>
        <a:bodyPr/>
        <a:lstStyle/>
        <a:p>
          <a:endParaRPr lang="it-IT"/>
        </a:p>
      </dgm:t>
    </dgm:pt>
    <dgm:pt modelId="{66595B9F-AD22-4B68-9A26-CE79F31207DF}">
      <dgm:prSet phldrT="[Testo]">
        <dgm:style>
          <a:lnRef idx="1">
            <a:schemeClr val="accent3"/>
          </a:lnRef>
          <a:fillRef idx="2">
            <a:schemeClr val="accent3"/>
          </a:fillRef>
          <a:effectRef idx="1">
            <a:schemeClr val="accent3"/>
          </a:effectRef>
          <a:fontRef idx="minor">
            <a:schemeClr val="dk1"/>
          </a:fontRef>
        </dgm:style>
      </dgm:prSet>
      <dgm:spPr/>
      <dgm:t>
        <a:bodyPr/>
        <a:lstStyle/>
        <a:p>
          <a:r>
            <a:rPr lang="it-IT" dirty="0" smtClean="0"/>
            <a:t>Conosce l’essenza</a:t>
          </a:r>
          <a:endParaRPr lang="it-IT" dirty="0"/>
        </a:p>
      </dgm:t>
    </dgm:pt>
    <dgm:pt modelId="{51D57A7B-8015-4606-837C-868CA975E435}" type="parTrans" cxnId="{9EA9304D-D4A8-43EC-95A3-50CAA13ECE14}">
      <dgm:prSet/>
      <dgm:spPr/>
      <dgm:t>
        <a:bodyPr/>
        <a:lstStyle/>
        <a:p>
          <a:endParaRPr lang="it-IT"/>
        </a:p>
      </dgm:t>
    </dgm:pt>
    <dgm:pt modelId="{CC2F2B52-EC2D-4D78-8A4A-C513701E2B6E}" type="sibTrans" cxnId="{9EA9304D-D4A8-43EC-95A3-50CAA13ECE14}">
      <dgm:prSet/>
      <dgm:spPr/>
      <dgm:t>
        <a:bodyPr/>
        <a:lstStyle/>
        <a:p>
          <a:endParaRPr lang="it-IT"/>
        </a:p>
      </dgm:t>
    </dgm:pt>
    <dgm:pt modelId="{A9DC3948-AF62-463A-BAAD-8A8A782C7C90}">
      <dgm:prSet phldrT="[Testo]">
        <dgm:style>
          <a:lnRef idx="1">
            <a:schemeClr val="accent2"/>
          </a:lnRef>
          <a:fillRef idx="2">
            <a:schemeClr val="accent2"/>
          </a:fillRef>
          <a:effectRef idx="1">
            <a:schemeClr val="accent2"/>
          </a:effectRef>
          <a:fontRef idx="minor">
            <a:schemeClr val="dk1"/>
          </a:fontRef>
        </dgm:style>
      </dgm:prSet>
      <dgm:spPr/>
      <dgm:t>
        <a:bodyPr/>
        <a:lstStyle/>
        <a:p>
          <a:r>
            <a:rPr lang="it-IT" dirty="0" smtClean="0"/>
            <a:t>Analogia con le idee</a:t>
          </a:r>
          <a:endParaRPr lang="it-IT" dirty="0"/>
        </a:p>
      </dgm:t>
    </dgm:pt>
    <dgm:pt modelId="{66F60928-D7BF-44C6-9408-3EA191B3CA05}" type="parTrans" cxnId="{E92C2126-B067-44C5-821B-AE05FE39A331}">
      <dgm:prSet/>
      <dgm:spPr/>
      <dgm:t>
        <a:bodyPr/>
        <a:lstStyle/>
        <a:p>
          <a:endParaRPr lang="it-IT"/>
        </a:p>
      </dgm:t>
    </dgm:pt>
    <dgm:pt modelId="{4C29DEB8-CC04-4146-8235-83128DF8E168}" type="sibTrans" cxnId="{E92C2126-B067-44C5-821B-AE05FE39A331}">
      <dgm:prSet/>
      <dgm:spPr/>
      <dgm:t>
        <a:bodyPr/>
        <a:lstStyle/>
        <a:p>
          <a:endParaRPr lang="it-IT"/>
        </a:p>
      </dgm:t>
    </dgm:pt>
    <dgm:pt modelId="{3EAE8294-1E1A-4AAC-B816-CC06F15183C2}" type="pres">
      <dgm:prSet presAssocID="{0EFE4985-D2C3-4D4C-A839-25EAE34E6C3F}" presName="diagram" presStyleCnt="0">
        <dgm:presLayoutVars>
          <dgm:chPref val="1"/>
          <dgm:dir/>
          <dgm:animOne val="branch"/>
          <dgm:animLvl val="lvl"/>
          <dgm:resizeHandles/>
        </dgm:presLayoutVars>
      </dgm:prSet>
      <dgm:spPr/>
      <dgm:t>
        <a:bodyPr/>
        <a:lstStyle/>
        <a:p>
          <a:endParaRPr lang="it-IT"/>
        </a:p>
      </dgm:t>
    </dgm:pt>
    <dgm:pt modelId="{380E9784-299B-430C-A9DF-78A39E2F7DA2}" type="pres">
      <dgm:prSet presAssocID="{DEF0DD09-95BF-43BD-8A14-9B5FB52E95AA}" presName="root" presStyleCnt="0"/>
      <dgm:spPr/>
    </dgm:pt>
    <dgm:pt modelId="{1F8A0BB0-6698-4C6B-9A1D-506AC4DBFE4D}" type="pres">
      <dgm:prSet presAssocID="{DEF0DD09-95BF-43BD-8A14-9B5FB52E95AA}" presName="rootComposite" presStyleCnt="0"/>
      <dgm:spPr/>
    </dgm:pt>
    <dgm:pt modelId="{67444FCB-1A83-429D-8811-4A0576DCE553}" type="pres">
      <dgm:prSet presAssocID="{DEF0DD09-95BF-43BD-8A14-9B5FB52E95AA}" presName="rootText" presStyleLbl="node1" presStyleIdx="0" presStyleCnt="1"/>
      <dgm:spPr/>
      <dgm:t>
        <a:bodyPr/>
        <a:lstStyle/>
        <a:p>
          <a:endParaRPr lang="it-IT"/>
        </a:p>
      </dgm:t>
    </dgm:pt>
    <dgm:pt modelId="{9B063E81-C620-47A3-A5B3-B4346ABC50FA}" type="pres">
      <dgm:prSet presAssocID="{DEF0DD09-95BF-43BD-8A14-9B5FB52E95AA}" presName="rootConnector" presStyleLbl="node1" presStyleIdx="0" presStyleCnt="1"/>
      <dgm:spPr/>
      <dgm:t>
        <a:bodyPr/>
        <a:lstStyle/>
        <a:p>
          <a:endParaRPr lang="it-IT"/>
        </a:p>
      </dgm:t>
    </dgm:pt>
    <dgm:pt modelId="{4A06B916-5B59-48C1-B9DC-632044797397}" type="pres">
      <dgm:prSet presAssocID="{DEF0DD09-95BF-43BD-8A14-9B5FB52E95AA}" presName="childShape" presStyleCnt="0"/>
      <dgm:spPr/>
    </dgm:pt>
    <dgm:pt modelId="{47E2E9AC-A3CC-46A4-8092-D59F095FC29E}" type="pres">
      <dgm:prSet presAssocID="{51D57A7B-8015-4606-837C-868CA975E435}" presName="Name13" presStyleLbl="parChTrans1D2" presStyleIdx="0" presStyleCnt="2"/>
      <dgm:spPr/>
      <dgm:t>
        <a:bodyPr/>
        <a:lstStyle/>
        <a:p>
          <a:endParaRPr lang="it-IT"/>
        </a:p>
      </dgm:t>
    </dgm:pt>
    <dgm:pt modelId="{30246713-5D5E-4946-966D-CC8DCA59FCD0}" type="pres">
      <dgm:prSet presAssocID="{66595B9F-AD22-4B68-9A26-CE79F31207DF}" presName="childText" presStyleLbl="bgAcc1" presStyleIdx="0" presStyleCnt="2">
        <dgm:presLayoutVars>
          <dgm:bulletEnabled val="1"/>
        </dgm:presLayoutVars>
      </dgm:prSet>
      <dgm:spPr/>
      <dgm:t>
        <a:bodyPr/>
        <a:lstStyle/>
        <a:p>
          <a:endParaRPr lang="it-IT"/>
        </a:p>
      </dgm:t>
    </dgm:pt>
    <dgm:pt modelId="{AF9C5718-74D5-4DAD-99D1-AEAA1655EC6B}" type="pres">
      <dgm:prSet presAssocID="{66F60928-D7BF-44C6-9408-3EA191B3CA05}" presName="Name13" presStyleLbl="parChTrans1D2" presStyleIdx="1" presStyleCnt="2"/>
      <dgm:spPr/>
      <dgm:t>
        <a:bodyPr/>
        <a:lstStyle/>
        <a:p>
          <a:endParaRPr lang="it-IT"/>
        </a:p>
      </dgm:t>
    </dgm:pt>
    <dgm:pt modelId="{C7F22B84-103C-4008-8FAA-77059A576495}" type="pres">
      <dgm:prSet presAssocID="{A9DC3948-AF62-463A-BAAD-8A8A782C7C90}" presName="childText" presStyleLbl="bgAcc1" presStyleIdx="1" presStyleCnt="2">
        <dgm:presLayoutVars>
          <dgm:bulletEnabled val="1"/>
        </dgm:presLayoutVars>
      </dgm:prSet>
      <dgm:spPr/>
      <dgm:t>
        <a:bodyPr/>
        <a:lstStyle/>
        <a:p>
          <a:endParaRPr lang="it-IT"/>
        </a:p>
      </dgm:t>
    </dgm:pt>
  </dgm:ptLst>
  <dgm:cxnLst>
    <dgm:cxn modelId="{49742874-1F69-42A3-9A25-90AB38F3F93E}" type="presOf" srcId="{DEF0DD09-95BF-43BD-8A14-9B5FB52E95AA}" destId="{67444FCB-1A83-429D-8811-4A0576DCE553}" srcOrd="0" destOrd="0" presId="urn:microsoft.com/office/officeart/2005/8/layout/hierarchy3"/>
    <dgm:cxn modelId="{E92C2126-B067-44C5-821B-AE05FE39A331}" srcId="{DEF0DD09-95BF-43BD-8A14-9B5FB52E95AA}" destId="{A9DC3948-AF62-463A-BAAD-8A8A782C7C90}" srcOrd="1" destOrd="0" parTransId="{66F60928-D7BF-44C6-9408-3EA191B3CA05}" sibTransId="{4C29DEB8-CC04-4146-8235-83128DF8E168}"/>
    <dgm:cxn modelId="{EA7CC2BA-60BA-43D3-B985-57ED7C9546EB}" srcId="{0EFE4985-D2C3-4D4C-A839-25EAE34E6C3F}" destId="{DEF0DD09-95BF-43BD-8A14-9B5FB52E95AA}" srcOrd="0" destOrd="0" parTransId="{0D322C32-FFC8-49A0-BEBA-555BC680CA1E}" sibTransId="{337928B0-EFA5-4198-BAB3-B10E7DE7E19C}"/>
    <dgm:cxn modelId="{1D10B851-74A9-4AC3-B410-F319907E96E3}" type="presOf" srcId="{66595B9F-AD22-4B68-9A26-CE79F31207DF}" destId="{30246713-5D5E-4946-966D-CC8DCA59FCD0}" srcOrd="0" destOrd="0" presId="urn:microsoft.com/office/officeart/2005/8/layout/hierarchy3"/>
    <dgm:cxn modelId="{7726FFAB-3304-4A37-B6CA-93B7F2377F7F}" type="presOf" srcId="{A9DC3948-AF62-463A-BAAD-8A8A782C7C90}" destId="{C7F22B84-103C-4008-8FAA-77059A576495}" srcOrd="0" destOrd="0" presId="urn:microsoft.com/office/officeart/2005/8/layout/hierarchy3"/>
    <dgm:cxn modelId="{942FC9D9-8750-43CC-BA54-2888A1A262F7}" type="presOf" srcId="{0EFE4985-D2C3-4D4C-A839-25EAE34E6C3F}" destId="{3EAE8294-1E1A-4AAC-B816-CC06F15183C2}" srcOrd="0" destOrd="0" presId="urn:microsoft.com/office/officeart/2005/8/layout/hierarchy3"/>
    <dgm:cxn modelId="{08275648-FC01-45C8-8EC4-54E6D474918E}" type="presOf" srcId="{51D57A7B-8015-4606-837C-868CA975E435}" destId="{47E2E9AC-A3CC-46A4-8092-D59F095FC29E}" srcOrd="0" destOrd="0" presId="urn:microsoft.com/office/officeart/2005/8/layout/hierarchy3"/>
    <dgm:cxn modelId="{7E15B144-7704-4A02-8F2B-7705C2E83A84}" type="presOf" srcId="{DEF0DD09-95BF-43BD-8A14-9B5FB52E95AA}" destId="{9B063E81-C620-47A3-A5B3-B4346ABC50FA}" srcOrd="1" destOrd="0" presId="urn:microsoft.com/office/officeart/2005/8/layout/hierarchy3"/>
    <dgm:cxn modelId="{9EA9304D-D4A8-43EC-95A3-50CAA13ECE14}" srcId="{DEF0DD09-95BF-43BD-8A14-9B5FB52E95AA}" destId="{66595B9F-AD22-4B68-9A26-CE79F31207DF}" srcOrd="0" destOrd="0" parTransId="{51D57A7B-8015-4606-837C-868CA975E435}" sibTransId="{CC2F2B52-EC2D-4D78-8A4A-C513701E2B6E}"/>
    <dgm:cxn modelId="{BBD4445C-5700-4273-85CC-0E5370A5923A}" type="presOf" srcId="{66F60928-D7BF-44C6-9408-3EA191B3CA05}" destId="{AF9C5718-74D5-4DAD-99D1-AEAA1655EC6B}" srcOrd="0" destOrd="0" presId="urn:microsoft.com/office/officeart/2005/8/layout/hierarchy3"/>
    <dgm:cxn modelId="{9B4EC9A8-F619-4744-A700-5E615B76C756}" type="presParOf" srcId="{3EAE8294-1E1A-4AAC-B816-CC06F15183C2}" destId="{380E9784-299B-430C-A9DF-78A39E2F7DA2}" srcOrd="0" destOrd="0" presId="urn:microsoft.com/office/officeart/2005/8/layout/hierarchy3"/>
    <dgm:cxn modelId="{C055EF71-E219-43EC-8939-ADFCC14E0FCF}" type="presParOf" srcId="{380E9784-299B-430C-A9DF-78A39E2F7DA2}" destId="{1F8A0BB0-6698-4C6B-9A1D-506AC4DBFE4D}" srcOrd="0" destOrd="0" presId="urn:microsoft.com/office/officeart/2005/8/layout/hierarchy3"/>
    <dgm:cxn modelId="{56274988-98C0-4027-BBF6-2A0825BFF50B}" type="presParOf" srcId="{1F8A0BB0-6698-4C6B-9A1D-506AC4DBFE4D}" destId="{67444FCB-1A83-429D-8811-4A0576DCE553}" srcOrd="0" destOrd="0" presId="urn:microsoft.com/office/officeart/2005/8/layout/hierarchy3"/>
    <dgm:cxn modelId="{4EBD8405-87CB-4183-92E9-C6F64EB53ED4}" type="presParOf" srcId="{1F8A0BB0-6698-4C6B-9A1D-506AC4DBFE4D}" destId="{9B063E81-C620-47A3-A5B3-B4346ABC50FA}" srcOrd="1" destOrd="0" presId="urn:microsoft.com/office/officeart/2005/8/layout/hierarchy3"/>
    <dgm:cxn modelId="{191AB5BC-CDF2-4418-ABEE-358AF5D550BF}" type="presParOf" srcId="{380E9784-299B-430C-A9DF-78A39E2F7DA2}" destId="{4A06B916-5B59-48C1-B9DC-632044797397}" srcOrd="1" destOrd="0" presId="urn:microsoft.com/office/officeart/2005/8/layout/hierarchy3"/>
    <dgm:cxn modelId="{3C3C0027-3EFB-4F65-997A-B2733F68E819}" type="presParOf" srcId="{4A06B916-5B59-48C1-B9DC-632044797397}" destId="{47E2E9AC-A3CC-46A4-8092-D59F095FC29E}" srcOrd="0" destOrd="0" presId="urn:microsoft.com/office/officeart/2005/8/layout/hierarchy3"/>
    <dgm:cxn modelId="{8CC06A5D-CC47-4D52-B878-7C22346B72F6}" type="presParOf" srcId="{4A06B916-5B59-48C1-B9DC-632044797397}" destId="{30246713-5D5E-4946-966D-CC8DCA59FCD0}" srcOrd="1" destOrd="0" presId="urn:microsoft.com/office/officeart/2005/8/layout/hierarchy3"/>
    <dgm:cxn modelId="{55B73FC6-69DE-459A-B050-69C9217AD344}" type="presParOf" srcId="{4A06B916-5B59-48C1-B9DC-632044797397}" destId="{AF9C5718-74D5-4DAD-99D1-AEAA1655EC6B}" srcOrd="2" destOrd="0" presId="urn:microsoft.com/office/officeart/2005/8/layout/hierarchy3"/>
    <dgm:cxn modelId="{0900C778-EDA2-4267-B76A-5CDAB0E73B0B}" type="presParOf" srcId="{4A06B916-5B59-48C1-B9DC-632044797397}" destId="{C7F22B84-103C-4008-8FAA-77059A576495}"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5D6BD4-ED9F-4549-887F-5FB97465A8E3}"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it-IT"/>
        </a:p>
      </dgm:t>
    </dgm:pt>
    <dgm:pt modelId="{58F2FD7F-DBA3-4EEE-9062-437907305CC1}">
      <dgm:prSet phldrT="[Testo]">
        <dgm:style>
          <a:lnRef idx="1">
            <a:schemeClr val="accent2"/>
          </a:lnRef>
          <a:fillRef idx="2">
            <a:schemeClr val="accent2"/>
          </a:fillRef>
          <a:effectRef idx="1">
            <a:schemeClr val="accent2"/>
          </a:effectRef>
          <a:fontRef idx="minor">
            <a:schemeClr val="dk1"/>
          </a:fontRef>
        </dgm:style>
      </dgm:prSet>
      <dgm:spPr/>
      <dgm:t>
        <a:bodyPr/>
        <a:lstStyle/>
        <a:p>
          <a:r>
            <a:rPr lang="it-IT" dirty="0" smtClean="0"/>
            <a:t>anima</a:t>
          </a:r>
          <a:endParaRPr lang="it-IT" dirty="0"/>
        </a:p>
      </dgm:t>
    </dgm:pt>
    <dgm:pt modelId="{E3A9CF88-2B9F-4585-B528-6CBD967B76A9}" type="parTrans" cxnId="{3E127EB0-0CF6-41CB-A827-0B52799A3D0D}">
      <dgm:prSet/>
      <dgm:spPr/>
      <dgm:t>
        <a:bodyPr/>
        <a:lstStyle/>
        <a:p>
          <a:endParaRPr lang="it-IT"/>
        </a:p>
      </dgm:t>
    </dgm:pt>
    <dgm:pt modelId="{AE8C9F4D-7433-4FEA-9AB3-CB8A92A93987}" type="sibTrans" cxnId="{3E127EB0-0CF6-41CB-A827-0B52799A3D0D}">
      <dgm:prSet/>
      <dgm:spPr/>
      <dgm:t>
        <a:bodyPr/>
        <a:lstStyle/>
        <a:p>
          <a:endParaRPr lang="it-IT"/>
        </a:p>
      </dgm:t>
    </dgm:pt>
    <dgm:pt modelId="{8C912460-CD48-4D6F-99A4-0DC2469C93CD}">
      <dgm:prSet phldrT="[Testo]" custT="1"/>
      <dgm:spPr/>
      <dgm:t>
        <a:bodyPr/>
        <a:lstStyle/>
        <a:p>
          <a:r>
            <a:rPr lang="it-IT" sz="2400" dirty="0" smtClean="0"/>
            <a:t>Razionale: vertice e parte migliore.</a:t>
          </a:r>
          <a:endParaRPr lang="it-IT" sz="2400" dirty="0"/>
        </a:p>
      </dgm:t>
    </dgm:pt>
    <dgm:pt modelId="{F233CCA6-E72C-4F94-93A7-C1EFBA19133D}" type="parTrans" cxnId="{20587795-A15B-4F22-848C-B6C7F9A20E5E}">
      <dgm:prSet/>
      <dgm:spPr/>
      <dgm:t>
        <a:bodyPr/>
        <a:lstStyle/>
        <a:p>
          <a:endParaRPr lang="it-IT"/>
        </a:p>
      </dgm:t>
    </dgm:pt>
    <dgm:pt modelId="{4556BC3F-3853-4888-BF8D-5B0FFF4845EF}" type="sibTrans" cxnId="{20587795-A15B-4F22-848C-B6C7F9A20E5E}">
      <dgm:prSet/>
      <dgm:spPr/>
      <dgm:t>
        <a:bodyPr/>
        <a:lstStyle/>
        <a:p>
          <a:endParaRPr lang="it-IT"/>
        </a:p>
      </dgm:t>
    </dgm:pt>
    <dgm:pt modelId="{EDB18603-7EFB-4949-B75D-D34D6C9E275B}">
      <dgm:prSet phldrT="[Testo]">
        <dgm:style>
          <a:lnRef idx="1">
            <a:schemeClr val="accent3"/>
          </a:lnRef>
          <a:fillRef idx="2">
            <a:schemeClr val="accent3"/>
          </a:fillRef>
          <a:effectRef idx="1">
            <a:schemeClr val="accent3"/>
          </a:effectRef>
          <a:fontRef idx="minor">
            <a:schemeClr val="dk1"/>
          </a:fontRef>
        </dgm:style>
      </dgm:prSet>
      <dgm:spPr/>
      <dgm:t>
        <a:bodyPr/>
        <a:lstStyle/>
        <a:p>
          <a:r>
            <a:rPr lang="it-IT" dirty="0" smtClean="0"/>
            <a:t>anima</a:t>
          </a:r>
          <a:endParaRPr lang="it-IT" dirty="0"/>
        </a:p>
      </dgm:t>
    </dgm:pt>
    <dgm:pt modelId="{9AD64898-32E2-42AB-9312-10751BBF6BE7}" type="parTrans" cxnId="{0EF5765A-7E79-4852-A93B-BB5B327F9395}">
      <dgm:prSet/>
      <dgm:spPr/>
      <dgm:t>
        <a:bodyPr/>
        <a:lstStyle/>
        <a:p>
          <a:endParaRPr lang="it-IT"/>
        </a:p>
      </dgm:t>
    </dgm:pt>
    <dgm:pt modelId="{F2EE7984-3F5C-439A-B5D4-9AACDCF3AE4F}" type="sibTrans" cxnId="{0EF5765A-7E79-4852-A93B-BB5B327F9395}">
      <dgm:prSet/>
      <dgm:spPr/>
      <dgm:t>
        <a:bodyPr/>
        <a:lstStyle/>
        <a:p>
          <a:endParaRPr lang="it-IT"/>
        </a:p>
      </dgm:t>
    </dgm:pt>
    <dgm:pt modelId="{8B7000ED-7989-46F4-83C0-8A0340A59D17}">
      <dgm:prSet phldrT="[Testo]" custT="1"/>
      <dgm:spPr/>
      <dgm:t>
        <a:bodyPr/>
        <a:lstStyle/>
        <a:p>
          <a:r>
            <a:rPr lang="it-IT" sz="2400" dirty="0" smtClean="0"/>
            <a:t>Irascibile: responsabile delle passioni.</a:t>
          </a:r>
          <a:endParaRPr lang="it-IT" sz="2400" dirty="0"/>
        </a:p>
      </dgm:t>
    </dgm:pt>
    <dgm:pt modelId="{D7289A13-9A04-49A6-9537-5FE66CCC24B6}" type="parTrans" cxnId="{DECA29B8-488D-4558-A710-7D638013117C}">
      <dgm:prSet/>
      <dgm:spPr/>
      <dgm:t>
        <a:bodyPr/>
        <a:lstStyle/>
        <a:p>
          <a:endParaRPr lang="it-IT"/>
        </a:p>
      </dgm:t>
    </dgm:pt>
    <dgm:pt modelId="{BB451376-484A-4FCE-B375-FCF9DC820F5B}" type="sibTrans" cxnId="{DECA29B8-488D-4558-A710-7D638013117C}">
      <dgm:prSet/>
      <dgm:spPr/>
      <dgm:t>
        <a:bodyPr/>
        <a:lstStyle/>
        <a:p>
          <a:endParaRPr lang="it-IT"/>
        </a:p>
      </dgm:t>
    </dgm:pt>
    <dgm:pt modelId="{BE687601-3E3B-472C-89A0-2D704749F50A}">
      <dgm:prSet phldrT="[Testo]">
        <dgm:style>
          <a:lnRef idx="1">
            <a:schemeClr val="accent5"/>
          </a:lnRef>
          <a:fillRef idx="2">
            <a:schemeClr val="accent5"/>
          </a:fillRef>
          <a:effectRef idx="1">
            <a:schemeClr val="accent5"/>
          </a:effectRef>
          <a:fontRef idx="minor">
            <a:schemeClr val="dk1"/>
          </a:fontRef>
        </dgm:style>
      </dgm:prSet>
      <dgm:spPr/>
      <dgm:t>
        <a:bodyPr/>
        <a:lstStyle/>
        <a:p>
          <a:r>
            <a:rPr lang="it-IT" dirty="0" smtClean="0"/>
            <a:t>anima</a:t>
          </a:r>
          <a:endParaRPr lang="it-IT" dirty="0"/>
        </a:p>
      </dgm:t>
    </dgm:pt>
    <dgm:pt modelId="{D0E9E1DE-4AD6-4080-9E80-AD99E67CB95A}" type="parTrans" cxnId="{ECC2A2D7-E776-4159-AF1D-3FE044E6F3BA}">
      <dgm:prSet/>
      <dgm:spPr/>
      <dgm:t>
        <a:bodyPr/>
        <a:lstStyle/>
        <a:p>
          <a:endParaRPr lang="it-IT"/>
        </a:p>
      </dgm:t>
    </dgm:pt>
    <dgm:pt modelId="{EE83CEF9-E959-4C72-BC67-C6EF7AB8E74D}" type="sibTrans" cxnId="{ECC2A2D7-E776-4159-AF1D-3FE044E6F3BA}">
      <dgm:prSet/>
      <dgm:spPr/>
      <dgm:t>
        <a:bodyPr/>
        <a:lstStyle/>
        <a:p>
          <a:endParaRPr lang="it-IT"/>
        </a:p>
      </dgm:t>
    </dgm:pt>
    <dgm:pt modelId="{48A954B1-8FC5-48B9-AA17-7CA0847554AB}">
      <dgm:prSet phldrT="[Testo]" custT="1"/>
      <dgm:spPr/>
      <dgm:t>
        <a:bodyPr/>
        <a:lstStyle/>
        <a:p>
          <a:r>
            <a:rPr lang="it-IT" sz="2000" dirty="0" smtClean="0"/>
            <a:t>Concupiscibile: eccitata dalle passioni.</a:t>
          </a:r>
          <a:endParaRPr lang="it-IT" sz="2000" dirty="0"/>
        </a:p>
      </dgm:t>
    </dgm:pt>
    <dgm:pt modelId="{1D8EA3B9-E0D9-42B4-A985-0D9FF11E74B0}" type="parTrans" cxnId="{F2A34FD5-4413-414D-B493-782D9A3CBDD0}">
      <dgm:prSet/>
      <dgm:spPr/>
      <dgm:t>
        <a:bodyPr/>
        <a:lstStyle/>
        <a:p>
          <a:endParaRPr lang="it-IT"/>
        </a:p>
      </dgm:t>
    </dgm:pt>
    <dgm:pt modelId="{604EA8D1-F1CA-4CE5-8E29-98D2FBEA8292}" type="sibTrans" cxnId="{F2A34FD5-4413-414D-B493-782D9A3CBDD0}">
      <dgm:prSet/>
      <dgm:spPr/>
      <dgm:t>
        <a:bodyPr/>
        <a:lstStyle/>
        <a:p>
          <a:endParaRPr lang="it-IT"/>
        </a:p>
      </dgm:t>
    </dgm:pt>
    <dgm:pt modelId="{21AAF068-4679-4909-9BD6-AB44B8EC4071}" type="pres">
      <dgm:prSet presAssocID="{505D6BD4-ED9F-4549-887F-5FB97465A8E3}" presName="Name0" presStyleCnt="0">
        <dgm:presLayoutVars>
          <dgm:dir/>
          <dgm:animLvl val="lvl"/>
          <dgm:resizeHandles val="exact"/>
        </dgm:presLayoutVars>
      </dgm:prSet>
      <dgm:spPr/>
      <dgm:t>
        <a:bodyPr/>
        <a:lstStyle/>
        <a:p>
          <a:endParaRPr lang="it-IT"/>
        </a:p>
      </dgm:t>
    </dgm:pt>
    <dgm:pt modelId="{6FBBF7A2-91E6-4AB0-A935-126958A04CD4}" type="pres">
      <dgm:prSet presAssocID="{58F2FD7F-DBA3-4EEE-9062-437907305CC1}" presName="compositeNode" presStyleCnt="0">
        <dgm:presLayoutVars>
          <dgm:bulletEnabled val="1"/>
        </dgm:presLayoutVars>
      </dgm:prSet>
      <dgm:spPr/>
    </dgm:pt>
    <dgm:pt modelId="{1CC9F4C3-DD89-4658-9F4D-BB4493041227}" type="pres">
      <dgm:prSet presAssocID="{58F2FD7F-DBA3-4EEE-9062-437907305CC1}" presName="bgRect" presStyleLbl="node1" presStyleIdx="0" presStyleCnt="3"/>
      <dgm:spPr/>
      <dgm:t>
        <a:bodyPr/>
        <a:lstStyle/>
        <a:p>
          <a:endParaRPr lang="it-IT"/>
        </a:p>
      </dgm:t>
    </dgm:pt>
    <dgm:pt modelId="{A3EF39E3-7A95-44DD-B21C-75B8154FC3BE}" type="pres">
      <dgm:prSet presAssocID="{58F2FD7F-DBA3-4EEE-9062-437907305CC1}" presName="parentNode" presStyleLbl="node1" presStyleIdx="0" presStyleCnt="3">
        <dgm:presLayoutVars>
          <dgm:chMax val="0"/>
          <dgm:bulletEnabled val="1"/>
        </dgm:presLayoutVars>
      </dgm:prSet>
      <dgm:spPr/>
      <dgm:t>
        <a:bodyPr/>
        <a:lstStyle/>
        <a:p>
          <a:endParaRPr lang="it-IT"/>
        </a:p>
      </dgm:t>
    </dgm:pt>
    <dgm:pt modelId="{9293E91F-E88B-43A7-8160-F87B1B9195BE}" type="pres">
      <dgm:prSet presAssocID="{58F2FD7F-DBA3-4EEE-9062-437907305CC1}" presName="childNode" presStyleLbl="node1" presStyleIdx="0" presStyleCnt="3">
        <dgm:presLayoutVars>
          <dgm:bulletEnabled val="1"/>
        </dgm:presLayoutVars>
      </dgm:prSet>
      <dgm:spPr/>
      <dgm:t>
        <a:bodyPr/>
        <a:lstStyle/>
        <a:p>
          <a:endParaRPr lang="it-IT"/>
        </a:p>
      </dgm:t>
    </dgm:pt>
    <dgm:pt modelId="{C1AFC211-8E42-41B6-8793-FDFE0F92BE66}" type="pres">
      <dgm:prSet presAssocID="{AE8C9F4D-7433-4FEA-9AB3-CB8A92A93987}" presName="hSp" presStyleCnt="0"/>
      <dgm:spPr/>
    </dgm:pt>
    <dgm:pt modelId="{793F6A81-95E6-4504-8057-C6426344A893}" type="pres">
      <dgm:prSet presAssocID="{AE8C9F4D-7433-4FEA-9AB3-CB8A92A93987}" presName="vProcSp" presStyleCnt="0"/>
      <dgm:spPr/>
    </dgm:pt>
    <dgm:pt modelId="{223E2E4A-6D74-4C18-9C19-1DFB4F796B58}" type="pres">
      <dgm:prSet presAssocID="{AE8C9F4D-7433-4FEA-9AB3-CB8A92A93987}" presName="vSp1" presStyleCnt="0"/>
      <dgm:spPr/>
    </dgm:pt>
    <dgm:pt modelId="{A1765859-8E84-4E7C-AACE-FCA1210E503D}" type="pres">
      <dgm:prSet presAssocID="{AE8C9F4D-7433-4FEA-9AB3-CB8A92A93987}" presName="simulatedConn" presStyleLbl="solidFgAcc1" presStyleIdx="0" presStyleCnt="2"/>
      <dgm:spPr/>
    </dgm:pt>
    <dgm:pt modelId="{7AA52AFB-5DF1-4319-ACC2-DAA9B5703D19}" type="pres">
      <dgm:prSet presAssocID="{AE8C9F4D-7433-4FEA-9AB3-CB8A92A93987}" presName="vSp2" presStyleCnt="0"/>
      <dgm:spPr/>
    </dgm:pt>
    <dgm:pt modelId="{9B19ABFD-72B5-4E4D-87D0-93407213B7C9}" type="pres">
      <dgm:prSet presAssocID="{AE8C9F4D-7433-4FEA-9AB3-CB8A92A93987}" presName="sibTrans" presStyleCnt="0"/>
      <dgm:spPr/>
    </dgm:pt>
    <dgm:pt modelId="{58918E22-16EE-4D0A-A834-629A9186CAC1}" type="pres">
      <dgm:prSet presAssocID="{EDB18603-7EFB-4949-B75D-D34D6C9E275B}" presName="compositeNode" presStyleCnt="0">
        <dgm:presLayoutVars>
          <dgm:bulletEnabled val="1"/>
        </dgm:presLayoutVars>
      </dgm:prSet>
      <dgm:spPr/>
    </dgm:pt>
    <dgm:pt modelId="{2CA467E2-14E9-47C6-8A97-B304D81C0DE8}" type="pres">
      <dgm:prSet presAssocID="{EDB18603-7EFB-4949-B75D-D34D6C9E275B}" presName="bgRect" presStyleLbl="node1" presStyleIdx="1" presStyleCnt="3"/>
      <dgm:spPr/>
      <dgm:t>
        <a:bodyPr/>
        <a:lstStyle/>
        <a:p>
          <a:endParaRPr lang="it-IT"/>
        </a:p>
      </dgm:t>
    </dgm:pt>
    <dgm:pt modelId="{BCB740EB-6003-4C68-9632-22511AB525C9}" type="pres">
      <dgm:prSet presAssocID="{EDB18603-7EFB-4949-B75D-D34D6C9E275B}" presName="parentNode" presStyleLbl="node1" presStyleIdx="1" presStyleCnt="3">
        <dgm:presLayoutVars>
          <dgm:chMax val="0"/>
          <dgm:bulletEnabled val="1"/>
        </dgm:presLayoutVars>
      </dgm:prSet>
      <dgm:spPr/>
      <dgm:t>
        <a:bodyPr/>
        <a:lstStyle/>
        <a:p>
          <a:endParaRPr lang="it-IT"/>
        </a:p>
      </dgm:t>
    </dgm:pt>
    <dgm:pt modelId="{49270E64-B561-4867-8FD4-28E20BD953CF}" type="pres">
      <dgm:prSet presAssocID="{EDB18603-7EFB-4949-B75D-D34D6C9E275B}" presName="childNode" presStyleLbl="node1" presStyleIdx="1" presStyleCnt="3">
        <dgm:presLayoutVars>
          <dgm:bulletEnabled val="1"/>
        </dgm:presLayoutVars>
      </dgm:prSet>
      <dgm:spPr/>
      <dgm:t>
        <a:bodyPr/>
        <a:lstStyle/>
        <a:p>
          <a:endParaRPr lang="it-IT"/>
        </a:p>
      </dgm:t>
    </dgm:pt>
    <dgm:pt modelId="{F9C41899-D292-4AB4-9E1C-CE9B876B01D2}" type="pres">
      <dgm:prSet presAssocID="{F2EE7984-3F5C-439A-B5D4-9AACDCF3AE4F}" presName="hSp" presStyleCnt="0"/>
      <dgm:spPr/>
    </dgm:pt>
    <dgm:pt modelId="{E6DF87BC-65C2-4985-8744-B45E9BE5529E}" type="pres">
      <dgm:prSet presAssocID="{F2EE7984-3F5C-439A-B5D4-9AACDCF3AE4F}" presName="vProcSp" presStyleCnt="0"/>
      <dgm:spPr/>
    </dgm:pt>
    <dgm:pt modelId="{F24EF654-F81A-45A4-888A-6F43B7EF27BF}" type="pres">
      <dgm:prSet presAssocID="{F2EE7984-3F5C-439A-B5D4-9AACDCF3AE4F}" presName="vSp1" presStyleCnt="0"/>
      <dgm:spPr/>
    </dgm:pt>
    <dgm:pt modelId="{6ACFAABE-9BA1-4D83-AB41-1E8B1AC21440}" type="pres">
      <dgm:prSet presAssocID="{F2EE7984-3F5C-439A-B5D4-9AACDCF3AE4F}" presName="simulatedConn" presStyleLbl="solidFgAcc1" presStyleIdx="1" presStyleCnt="2"/>
      <dgm:spPr/>
    </dgm:pt>
    <dgm:pt modelId="{307DB362-845E-475F-8EF1-F8896B1A1FD5}" type="pres">
      <dgm:prSet presAssocID="{F2EE7984-3F5C-439A-B5D4-9AACDCF3AE4F}" presName="vSp2" presStyleCnt="0"/>
      <dgm:spPr/>
    </dgm:pt>
    <dgm:pt modelId="{4D2C4941-356C-4886-BBEA-01C3C0C3FCC9}" type="pres">
      <dgm:prSet presAssocID="{F2EE7984-3F5C-439A-B5D4-9AACDCF3AE4F}" presName="sibTrans" presStyleCnt="0"/>
      <dgm:spPr/>
    </dgm:pt>
    <dgm:pt modelId="{04DB5E62-BD8C-4883-AFAC-480EE40D5B97}" type="pres">
      <dgm:prSet presAssocID="{BE687601-3E3B-472C-89A0-2D704749F50A}" presName="compositeNode" presStyleCnt="0">
        <dgm:presLayoutVars>
          <dgm:bulletEnabled val="1"/>
        </dgm:presLayoutVars>
      </dgm:prSet>
      <dgm:spPr/>
    </dgm:pt>
    <dgm:pt modelId="{D10409CE-5EE1-4CAE-BCC4-42B1F5590A5D}" type="pres">
      <dgm:prSet presAssocID="{BE687601-3E3B-472C-89A0-2D704749F50A}" presName="bgRect" presStyleLbl="node1" presStyleIdx="2" presStyleCnt="3"/>
      <dgm:spPr/>
      <dgm:t>
        <a:bodyPr/>
        <a:lstStyle/>
        <a:p>
          <a:endParaRPr lang="it-IT"/>
        </a:p>
      </dgm:t>
    </dgm:pt>
    <dgm:pt modelId="{7E739043-DA76-4738-AABF-E7E5D9794505}" type="pres">
      <dgm:prSet presAssocID="{BE687601-3E3B-472C-89A0-2D704749F50A}" presName="parentNode" presStyleLbl="node1" presStyleIdx="2" presStyleCnt="3">
        <dgm:presLayoutVars>
          <dgm:chMax val="0"/>
          <dgm:bulletEnabled val="1"/>
        </dgm:presLayoutVars>
      </dgm:prSet>
      <dgm:spPr/>
      <dgm:t>
        <a:bodyPr/>
        <a:lstStyle/>
        <a:p>
          <a:endParaRPr lang="it-IT"/>
        </a:p>
      </dgm:t>
    </dgm:pt>
    <dgm:pt modelId="{9823530A-2D10-489E-983E-B996884E5B04}" type="pres">
      <dgm:prSet presAssocID="{BE687601-3E3B-472C-89A0-2D704749F50A}" presName="childNode" presStyleLbl="node1" presStyleIdx="2" presStyleCnt="3">
        <dgm:presLayoutVars>
          <dgm:bulletEnabled val="1"/>
        </dgm:presLayoutVars>
      </dgm:prSet>
      <dgm:spPr/>
      <dgm:t>
        <a:bodyPr/>
        <a:lstStyle/>
        <a:p>
          <a:endParaRPr lang="it-IT"/>
        </a:p>
      </dgm:t>
    </dgm:pt>
  </dgm:ptLst>
  <dgm:cxnLst>
    <dgm:cxn modelId="{F2A34FD5-4413-414D-B493-782D9A3CBDD0}" srcId="{BE687601-3E3B-472C-89A0-2D704749F50A}" destId="{48A954B1-8FC5-48B9-AA17-7CA0847554AB}" srcOrd="0" destOrd="0" parTransId="{1D8EA3B9-E0D9-42B4-A985-0D9FF11E74B0}" sibTransId="{604EA8D1-F1CA-4CE5-8E29-98D2FBEA8292}"/>
    <dgm:cxn modelId="{61BA12DA-FFC8-446E-846E-F4C96FA51210}" type="presOf" srcId="{EDB18603-7EFB-4949-B75D-D34D6C9E275B}" destId="{BCB740EB-6003-4C68-9632-22511AB525C9}" srcOrd="1" destOrd="0" presId="urn:microsoft.com/office/officeart/2005/8/layout/hProcess7"/>
    <dgm:cxn modelId="{37C0D61F-2AAF-4926-88D4-2AA244BD48C6}" type="presOf" srcId="{EDB18603-7EFB-4949-B75D-D34D6C9E275B}" destId="{2CA467E2-14E9-47C6-8A97-B304D81C0DE8}" srcOrd="0" destOrd="0" presId="urn:microsoft.com/office/officeart/2005/8/layout/hProcess7"/>
    <dgm:cxn modelId="{E92780AA-F548-4098-841E-82BC4325FCD2}" type="presOf" srcId="{48A954B1-8FC5-48B9-AA17-7CA0847554AB}" destId="{9823530A-2D10-489E-983E-B996884E5B04}" srcOrd="0" destOrd="0" presId="urn:microsoft.com/office/officeart/2005/8/layout/hProcess7"/>
    <dgm:cxn modelId="{E1C3DEFF-5911-4528-B61B-2B0C40CB8BAB}" type="presOf" srcId="{58F2FD7F-DBA3-4EEE-9062-437907305CC1}" destId="{1CC9F4C3-DD89-4658-9F4D-BB4493041227}" srcOrd="0" destOrd="0" presId="urn:microsoft.com/office/officeart/2005/8/layout/hProcess7"/>
    <dgm:cxn modelId="{1789962B-8FD3-4BC8-BA31-4FEF5A974C09}" type="presOf" srcId="{58F2FD7F-DBA3-4EEE-9062-437907305CC1}" destId="{A3EF39E3-7A95-44DD-B21C-75B8154FC3BE}" srcOrd="1" destOrd="0" presId="urn:microsoft.com/office/officeart/2005/8/layout/hProcess7"/>
    <dgm:cxn modelId="{AAB25397-994A-4460-ADAB-01D0AAF935FE}" type="presOf" srcId="{8B7000ED-7989-46F4-83C0-8A0340A59D17}" destId="{49270E64-B561-4867-8FD4-28E20BD953CF}" srcOrd="0" destOrd="0" presId="urn:microsoft.com/office/officeart/2005/8/layout/hProcess7"/>
    <dgm:cxn modelId="{0EF5765A-7E79-4852-A93B-BB5B327F9395}" srcId="{505D6BD4-ED9F-4549-887F-5FB97465A8E3}" destId="{EDB18603-7EFB-4949-B75D-D34D6C9E275B}" srcOrd="1" destOrd="0" parTransId="{9AD64898-32E2-42AB-9312-10751BBF6BE7}" sibTransId="{F2EE7984-3F5C-439A-B5D4-9AACDCF3AE4F}"/>
    <dgm:cxn modelId="{72FD8796-699A-4F8B-BCD7-086CF85D7551}" type="presOf" srcId="{505D6BD4-ED9F-4549-887F-5FB97465A8E3}" destId="{21AAF068-4679-4909-9BD6-AB44B8EC4071}" srcOrd="0" destOrd="0" presId="urn:microsoft.com/office/officeart/2005/8/layout/hProcess7"/>
    <dgm:cxn modelId="{FF92BB90-8F0E-4059-9382-0498532389F1}" type="presOf" srcId="{BE687601-3E3B-472C-89A0-2D704749F50A}" destId="{D10409CE-5EE1-4CAE-BCC4-42B1F5590A5D}" srcOrd="0" destOrd="0" presId="urn:microsoft.com/office/officeart/2005/8/layout/hProcess7"/>
    <dgm:cxn modelId="{3E127EB0-0CF6-41CB-A827-0B52799A3D0D}" srcId="{505D6BD4-ED9F-4549-887F-5FB97465A8E3}" destId="{58F2FD7F-DBA3-4EEE-9062-437907305CC1}" srcOrd="0" destOrd="0" parTransId="{E3A9CF88-2B9F-4585-B528-6CBD967B76A9}" sibTransId="{AE8C9F4D-7433-4FEA-9AB3-CB8A92A93987}"/>
    <dgm:cxn modelId="{DECA29B8-488D-4558-A710-7D638013117C}" srcId="{EDB18603-7EFB-4949-B75D-D34D6C9E275B}" destId="{8B7000ED-7989-46F4-83C0-8A0340A59D17}" srcOrd="0" destOrd="0" parTransId="{D7289A13-9A04-49A6-9537-5FE66CCC24B6}" sibTransId="{BB451376-484A-4FCE-B375-FCF9DC820F5B}"/>
    <dgm:cxn modelId="{4F382150-31CB-4DCE-AAA5-09B013DD3AA0}" type="presOf" srcId="{8C912460-CD48-4D6F-99A4-0DC2469C93CD}" destId="{9293E91F-E88B-43A7-8160-F87B1B9195BE}" srcOrd="0" destOrd="0" presId="urn:microsoft.com/office/officeart/2005/8/layout/hProcess7"/>
    <dgm:cxn modelId="{E9AE3067-5D77-4994-9211-A159E85DBC0D}" type="presOf" srcId="{BE687601-3E3B-472C-89A0-2D704749F50A}" destId="{7E739043-DA76-4738-AABF-E7E5D9794505}" srcOrd="1" destOrd="0" presId="urn:microsoft.com/office/officeart/2005/8/layout/hProcess7"/>
    <dgm:cxn modelId="{ECC2A2D7-E776-4159-AF1D-3FE044E6F3BA}" srcId="{505D6BD4-ED9F-4549-887F-5FB97465A8E3}" destId="{BE687601-3E3B-472C-89A0-2D704749F50A}" srcOrd="2" destOrd="0" parTransId="{D0E9E1DE-4AD6-4080-9E80-AD99E67CB95A}" sibTransId="{EE83CEF9-E959-4C72-BC67-C6EF7AB8E74D}"/>
    <dgm:cxn modelId="{20587795-A15B-4F22-848C-B6C7F9A20E5E}" srcId="{58F2FD7F-DBA3-4EEE-9062-437907305CC1}" destId="{8C912460-CD48-4D6F-99A4-0DC2469C93CD}" srcOrd="0" destOrd="0" parTransId="{F233CCA6-E72C-4F94-93A7-C1EFBA19133D}" sibTransId="{4556BC3F-3853-4888-BF8D-5B0FFF4845EF}"/>
    <dgm:cxn modelId="{9DBF78FE-6C07-4111-B5CA-82B7DB5474E2}" type="presParOf" srcId="{21AAF068-4679-4909-9BD6-AB44B8EC4071}" destId="{6FBBF7A2-91E6-4AB0-A935-126958A04CD4}" srcOrd="0" destOrd="0" presId="urn:microsoft.com/office/officeart/2005/8/layout/hProcess7"/>
    <dgm:cxn modelId="{04E6A9BE-D591-44D0-8149-CBA8AFE394E8}" type="presParOf" srcId="{6FBBF7A2-91E6-4AB0-A935-126958A04CD4}" destId="{1CC9F4C3-DD89-4658-9F4D-BB4493041227}" srcOrd="0" destOrd="0" presId="urn:microsoft.com/office/officeart/2005/8/layout/hProcess7"/>
    <dgm:cxn modelId="{1F143458-4D2E-4C16-BBAA-03056BD4D720}" type="presParOf" srcId="{6FBBF7A2-91E6-4AB0-A935-126958A04CD4}" destId="{A3EF39E3-7A95-44DD-B21C-75B8154FC3BE}" srcOrd="1" destOrd="0" presId="urn:microsoft.com/office/officeart/2005/8/layout/hProcess7"/>
    <dgm:cxn modelId="{0D8FDB27-D47F-4AC8-8057-808A6C228F2A}" type="presParOf" srcId="{6FBBF7A2-91E6-4AB0-A935-126958A04CD4}" destId="{9293E91F-E88B-43A7-8160-F87B1B9195BE}" srcOrd="2" destOrd="0" presId="urn:microsoft.com/office/officeart/2005/8/layout/hProcess7"/>
    <dgm:cxn modelId="{D0DD2191-4002-4CDA-9FEF-CF15B98A90DE}" type="presParOf" srcId="{21AAF068-4679-4909-9BD6-AB44B8EC4071}" destId="{C1AFC211-8E42-41B6-8793-FDFE0F92BE66}" srcOrd="1" destOrd="0" presId="urn:microsoft.com/office/officeart/2005/8/layout/hProcess7"/>
    <dgm:cxn modelId="{6B42ACFD-B557-49C0-9B2C-0AA86A5DFA6E}" type="presParOf" srcId="{21AAF068-4679-4909-9BD6-AB44B8EC4071}" destId="{793F6A81-95E6-4504-8057-C6426344A893}" srcOrd="2" destOrd="0" presId="urn:microsoft.com/office/officeart/2005/8/layout/hProcess7"/>
    <dgm:cxn modelId="{C2B6B1D7-DE7D-4095-A4D0-B25541C3C205}" type="presParOf" srcId="{793F6A81-95E6-4504-8057-C6426344A893}" destId="{223E2E4A-6D74-4C18-9C19-1DFB4F796B58}" srcOrd="0" destOrd="0" presId="urn:microsoft.com/office/officeart/2005/8/layout/hProcess7"/>
    <dgm:cxn modelId="{4F104820-E39A-472A-B7BE-BED77128776A}" type="presParOf" srcId="{793F6A81-95E6-4504-8057-C6426344A893}" destId="{A1765859-8E84-4E7C-AACE-FCA1210E503D}" srcOrd="1" destOrd="0" presId="urn:microsoft.com/office/officeart/2005/8/layout/hProcess7"/>
    <dgm:cxn modelId="{1F5A8FFE-E1D4-4507-92D3-5C127C28B79F}" type="presParOf" srcId="{793F6A81-95E6-4504-8057-C6426344A893}" destId="{7AA52AFB-5DF1-4319-ACC2-DAA9B5703D19}" srcOrd="2" destOrd="0" presId="urn:microsoft.com/office/officeart/2005/8/layout/hProcess7"/>
    <dgm:cxn modelId="{2DD85EEF-BFBD-454A-B669-AB84AB92BDE4}" type="presParOf" srcId="{21AAF068-4679-4909-9BD6-AB44B8EC4071}" destId="{9B19ABFD-72B5-4E4D-87D0-93407213B7C9}" srcOrd="3" destOrd="0" presId="urn:microsoft.com/office/officeart/2005/8/layout/hProcess7"/>
    <dgm:cxn modelId="{3AD158A8-715F-4560-84AE-25420EC4C05E}" type="presParOf" srcId="{21AAF068-4679-4909-9BD6-AB44B8EC4071}" destId="{58918E22-16EE-4D0A-A834-629A9186CAC1}" srcOrd="4" destOrd="0" presId="urn:microsoft.com/office/officeart/2005/8/layout/hProcess7"/>
    <dgm:cxn modelId="{CA0C8B2D-94E1-40A1-BA9A-86D6FB410945}" type="presParOf" srcId="{58918E22-16EE-4D0A-A834-629A9186CAC1}" destId="{2CA467E2-14E9-47C6-8A97-B304D81C0DE8}" srcOrd="0" destOrd="0" presId="urn:microsoft.com/office/officeart/2005/8/layout/hProcess7"/>
    <dgm:cxn modelId="{C019D3D4-0F88-4A8B-8296-65DFE507CC8F}" type="presParOf" srcId="{58918E22-16EE-4D0A-A834-629A9186CAC1}" destId="{BCB740EB-6003-4C68-9632-22511AB525C9}" srcOrd="1" destOrd="0" presId="urn:microsoft.com/office/officeart/2005/8/layout/hProcess7"/>
    <dgm:cxn modelId="{4302FC05-A7E6-44BA-AD8B-831C736C918C}" type="presParOf" srcId="{58918E22-16EE-4D0A-A834-629A9186CAC1}" destId="{49270E64-B561-4867-8FD4-28E20BD953CF}" srcOrd="2" destOrd="0" presId="urn:microsoft.com/office/officeart/2005/8/layout/hProcess7"/>
    <dgm:cxn modelId="{BD84C91C-477E-4043-88CF-1A120B5B687B}" type="presParOf" srcId="{21AAF068-4679-4909-9BD6-AB44B8EC4071}" destId="{F9C41899-D292-4AB4-9E1C-CE9B876B01D2}" srcOrd="5" destOrd="0" presId="urn:microsoft.com/office/officeart/2005/8/layout/hProcess7"/>
    <dgm:cxn modelId="{EDD74C4A-E5D3-40F3-B2D7-6FD2CD8195A6}" type="presParOf" srcId="{21AAF068-4679-4909-9BD6-AB44B8EC4071}" destId="{E6DF87BC-65C2-4985-8744-B45E9BE5529E}" srcOrd="6" destOrd="0" presId="urn:microsoft.com/office/officeart/2005/8/layout/hProcess7"/>
    <dgm:cxn modelId="{20D68EAA-F2CF-42D9-BECA-7E0AF9F6C554}" type="presParOf" srcId="{E6DF87BC-65C2-4985-8744-B45E9BE5529E}" destId="{F24EF654-F81A-45A4-888A-6F43B7EF27BF}" srcOrd="0" destOrd="0" presId="urn:microsoft.com/office/officeart/2005/8/layout/hProcess7"/>
    <dgm:cxn modelId="{A6068EC0-FD48-4616-9809-2795526D54DB}" type="presParOf" srcId="{E6DF87BC-65C2-4985-8744-B45E9BE5529E}" destId="{6ACFAABE-9BA1-4D83-AB41-1E8B1AC21440}" srcOrd="1" destOrd="0" presId="urn:microsoft.com/office/officeart/2005/8/layout/hProcess7"/>
    <dgm:cxn modelId="{3D25E970-522C-425D-96EF-4390CD109D8E}" type="presParOf" srcId="{E6DF87BC-65C2-4985-8744-B45E9BE5529E}" destId="{307DB362-845E-475F-8EF1-F8896B1A1FD5}" srcOrd="2" destOrd="0" presId="urn:microsoft.com/office/officeart/2005/8/layout/hProcess7"/>
    <dgm:cxn modelId="{5C2ACB2B-2A0C-45A7-A446-16332892E4E1}" type="presParOf" srcId="{21AAF068-4679-4909-9BD6-AB44B8EC4071}" destId="{4D2C4941-356C-4886-BBEA-01C3C0C3FCC9}" srcOrd="7" destOrd="0" presId="urn:microsoft.com/office/officeart/2005/8/layout/hProcess7"/>
    <dgm:cxn modelId="{EDCAFFD3-F276-4115-B84A-972D7361ACB6}" type="presParOf" srcId="{21AAF068-4679-4909-9BD6-AB44B8EC4071}" destId="{04DB5E62-BD8C-4883-AFAC-480EE40D5B97}" srcOrd="8" destOrd="0" presId="urn:microsoft.com/office/officeart/2005/8/layout/hProcess7"/>
    <dgm:cxn modelId="{8653F7A1-39F1-42C1-B252-09AA7D9B8AF4}" type="presParOf" srcId="{04DB5E62-BD8C-4883-AFAC-480EE40D5B97}" destId="{D10409CE-5EE1-4CAE-BCC4-42B1F5590A5D}" srcOrd="0" destOrd="0" presId="urn:microsoft.com/office/officeart/2005/8/layout/hProcess7"/>
    <dgm:cxn modelId="{0BD697E3-AEC5-4CC8-A251-742220C74910}" type="presParOf" srcId="{04DB5E62-BD8C-4883-AFAC-480EE40D5B97}" destId="{7E739043-DA76-4738-AABF-E7E5D9794505}" srcOrd="1" destOrd="0" presId="urn:microsoft.com/office/officeart/2005/8/layout/hProcess7"/>
    <dgm:cxn modelId="{DEB24187-3C8E-4734-A742-DC6706D71115}" type="presParOf" srcId="{04DB5E62-BD8C-4883-AFAC-480EE40D5B97}" destId="{9823530A-2D10-489E-983E-B996884E5B04}"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FCF19A-B9D4-4C98-BF80-016DAC64AD65}" type="doc">
      <dgm:prSet loTypeId="urn:microsoft.com/office/officeart/2005/8/layout/hList3" loCatId="list" qsTypeId="urn:microsoft.com/office/officeart/2005/8/quickstyle/simple1" qsCatId="simple" csTypeId="urn:microsoft.com/office/officeart/2005/8/colors/colorful1" csCatId="colorful" phldr="1"/>
      <dgm:spPr/>
      <dgm:t>
        <a:bodyPr/>
        <a:lstStyle/>
        <a:p>
          <a:endParaRPr lang="it-IT"/>
        </a:p>
      </dgm:t>
    </dgm:pt>
    <dgm:pt modelId="{E7BB2329-7F51-43A9-B021-73237BFEC74D}">
      <dgm:prSet phldrT="[Testo]" custT="1"/>
      <dgm:spPr/>
      <dgm:t>
        <a:bodyPr/>
        <a:lstStyle/>
        <a:p>
          <a:r>
            <a:rPr lang="it-IT" sz="6000" dirty="0" smtClean="0"/>
            <a:t>Essere vivente</a:t>
          </a:r>
          <a:endParaRPr lang="it-IT" sz="6000" dirty="0"/>
        </a:p>
      </dgm:t>
    </dgm:pt>
    <dgm:pt modelId="{49B50156-7697-4A9C-B51C-DE8871D703D4}" type="parTrans" cxnId="{27E3DBA8-8531-4B9A-99F2-51743A5157E3}">
      <dgm:prSet/>
      <dgm:spPr/>
      <dgm:t>
        <a:bodyPr/>
        <a:lstStyle/>
        <a:p>
          <a:endParaRPr lang="it-IT"/>
        </a:p>
      </dgm:t>
    </dgm:pt>
    <dgm:pt modelId="{3CCE151C-E206-4277-8364-3FD17AC1825C}" type="sibTrans" cxnId="{27E3DBA8-8531-4B9A-99F2-51743A5157E3}">
      <dgm:prSet/>
      <dgm:spPr/>
      <dgm:t>
        <a:bodyPr/>
        <a:lstStyle/>
        <a:p>
          <a:endParaRPr lang="it-IT"/>
        </a:p>
      </dgm:t>
    </dgm:pt>
    <dgm:pt modelId="{CE3E4566-AC1C-4AF4-BE40-FFAAE3694F97}">
      <dgm:prSet phldrT="[Testo]"/>
      <dgm:spPr/>
      <dgm:t>
        <a:bodyPr/>
        <a:lstStyle/>
        <a:p>
          <a:r>
            <a:rPr lang="it-IT" dirty="0" smtClean="0"/>
            <a:t>basar</a:t>
          </a:r>
          <a:endParaRPr lang="it-IT" dirty="0"/>
        </a:p>
      </dgm:t>
    </dgm:pt>
    <dgm:pt modelId="{534111CE-4238-458E-997F-6A3A2ACB1C8A}" type="parTrans" cxnId="{0587A3C4-2295-4AFE-9D01-0E7310CF58A0}">
      <dgm:prSet/>
      <dgm:spPr/>
      <dgm:t>
        <a:bodyPr/>
        <a:lstStyle/>
        <a:p>
          <a:endParaRPr lang="it-IT"/>
        </a:p>
      </dgm:t>
    </dgm:pt>
    <dgm:pt modelId="{2F4ECB36-8372-407E-872D-496E6D0F99C6}" type="sibTrans" cxnId="{0587A3C4-2295-4AFE-9D01-0E7310CF58A0}">
      <dgm:prSet/>
      <dgm:spPr/>
      <dgm:t>
        <a:bodyPr/>
        <a:lstStyle/>
        <a:p>
          <a:endParaRPr lang="it-IT"/>
        </a:p>
      </dgm:t>
    </dgm:pt>
    <dgm:pt modelId="{5BD8A698-4415-4B70-8D1D-AB0378D61408}">
      <dgm:prSet phldrT="[Testo]"/>
      <dgm:spPr/>
      <dgm:t>
        <a:bodyPr/>
        <a:lstStyle/>
        <a:p>
          <a:r>
            <a:rPr lang="it-IT" dirty="0" err="1" smtClean="0"/>
            <a:t>ruah</a:t>
          </a:r>
          <a:endParaRPr lang="it-IT" dirty="0"/>
        </a:p>
      </dgm:t>
    </dgm:pt>
    <dgm:pt modelId="{9CD3E902-C917-4B8F-A1AA-C573EB0DEF25}" type="parTrans" cxnId="{43D6F345-E34B-4687-86F6-44257BF916B6}">
      <dgm:prSet/>
      <dgm:spPr/>
      <dgm:t>
        <a:bodyPr/>
        <a:lstStyle/>
        <a:p>
          <a:endParaRPr lang="it-IT"/>
        </a:p>
      </dgm:t>
    </dgm:pt>
    <dgm:pt modelId="{540F48E9-57B2-408B-89CB-36162CF52952}" type="sibTrans" cxnId="{43D6F345-E34B-4687-86F6-44257BF916B6}">
      <dgm:prSet/>
      <dgm:spPr/>
      <dgm:t>
        <a:bodyPr/>
        <a:lstStyle/>
        <a:p>
          <a:endParaRPr lang="it-IT"/>
        </a:p>
      </dgm:t>
    </dgm:pt>
    <dgm:pt modelId="{DA9CEAA2-8DC9-478C-B293-9643ED67B807}">
      <dgm:prSet phldrT="[Testo]"/>
      <dgm:spPr/>
      <dgm:t>
        <a:bodyPr/>
        <a:lstStyle/>
        <a:p>
          <a:r>
            <a:rPr lang="it-IT" dirty="0" err="1" smtClean="0"/>
            <a:t>leb</a:t>
          </a:r>
          <a:endParaRPr lang="it-IT" dirty="0"/>
        </a:p>
      </dgm:t>
    </dgm:pt>
    <dgm:pt modelId="{17A1F03A-888E-41FD-BFA2-DC87EDE20BC0}" type="parTrans" cxnId="{27EE02ED-7D96-46B6-A11A-A7CD9C9C5CFC}">
      <dgm:prSet/>
      <dgm:spPr/>
      <dgm:t>
        <a:bodyPr/>
        <a:lstStyle/>
        <a:p>
          <a:endParaRPr lang="it-IT"/>
        </a:p>
      </dgm:t>
    </dgm:pt>
    <dgm:pt modelId="{34DD1961-EF50-44D5-BA6E-92196D32BBB9}" type="sibTrans" cxnId="{27EE02ED-7D96-46B6-A11A-A7CD9C9C5CFC}">
      <dgm:prSet/>
      <dgm:spPr/>
      <dgm:t>
        <a:bodyPr/>
        <a:lstStyle/>
        <a:p>
          <a:endParaRPr lang="it-IT"/>
        </a:p>
      </dgm:t>
    </dgm:pt>
    <dgm:pt modelId="{AF8008AB-5E34-4111-B22C-DFE183F691A2}">
      <dgm:prSet/>
      <dgm:spPr/>
      <dgm:t>
        <a:bodyPr/>
        <a:lstStyle/>
        <a:p>
          <a:r>
            <a:rPr lang="it-IT" dirty="0" err="1" smtClean="0"/>
            <a:t>nefesh</a:t>
          </a:r>
          <a:endParaRPr lang="it-IT" dirty="0"/>
        </a:p>
      </dgm:t>
    </dgm:pt>
    <dgm:pt modelId="{315F968F-CEB0-4C58-B1A2-F2E35B49B8C5}" type="parTrans" cxnId="{57BC58E1-E94A-4A65-AD9A-986E4382F194}">
      <dgm:prSet/>
      <dgm:spPr/>
    </dgm:pt>
    <dgm:pt modelId="{BD3C0CE6-1ECC-4D9C-8A37-70C89A0120AF}" type="sibTrans" cxnId="{57BC58E1-E94A-4A65-AD9A-986E4382F194}">
      <dgm:prSet/>
      <dgm:spPr/>
    </dgm:pt>
    <dgm:pt modelId="{7AB9E267-BB7B-42C1-B99D-11255F090769}" type="pres">
      <dgm:prSet presAssocID="{7FFCF19A-B9D4-4C98-BF80-016DAC64AD65}" presName="composite" presStyleCnt="0">
        <dgm:presLayoutVars>
          <dgm:chMax val="1"/>
          <dgm:dir/>
          <dgm:resizeHandles val="exact"/>
        </dgm:presLayoutVars>
      </dgm:prSet>
      <dgm:spPr/>
      <dgm:t>
        <a:bodyPr/>
        <a:lstStyle/>
        <a:p>
          <a:endParaRPr lang="it-IT"/>
        </a:p>
      </dgm:t>
    </dgm:pt>
    <dgm:pt modelId="{1714A34B-44FC-43D2-A944-FE5A677BE8B5}" type="pres">
      <dgm:prSet presAssocID="{E7BB2329-7F51-43A9-B021-73237BFEC74D}" presName="roof" presStyleLbl="dkBgShp" presStyleIdx="0" presStyleCnt="2" custLinFactNeighborX="-793" custLinFactNeighborY="1294"/>
      <dgm:spPr/>
      <dgm:t>
        <a:bodyPr/>
        <a:lstStyle/>
        <a:p>
          <a:endParaRPr lang="it-IT"/>
        </a:p>
      </dgm:t>
    </dgm:pt>
    <dgm:pt modelId="{609CBC15-6644-4818-A64D-56F44E8ADB23}" type="pres">
      <dgm:prSet presAssocID="{E7BB2329-7F51-43A9-B021-73237BFEC74D}" presName="pillars" presStyleCnt="0"/>
      <dgm:spPr/>
    </dgm:pt>
    <dgm:pt modelId="{8984D69B-95BD-4D43-BA0D-B551C304180C}" type="pres">
      <dgm:prSet presAssocID="{E7BB2329-7F51-43A9-B021-73237BFEC74D}" presName="pillar1" presStyleLbl="node1" presStyleIdx="0" presStyleCnt="4">
        <dgm:presLayoutVars>
          <dgm:bulletEnabled val="1"/>
        </dgm:presLayoutVars>
      </dgm:prSet>
      <dgm:spPr/>
      <dgm:t>
        <a:bodyPr/>
        <a:lstStyle/>
        <a:p>
          <a:endParaRPr lang="it-IT"/>
        </a:p>
      </dgm:t>
    </dgm:pt>
    <dgm:pt modelId="{BD7F9DDF-87D2-4FA5-AE37-ED17EC493CFA}" type="pres">
      <dgm:prSet presAssocID="{AF8008AB-5E34-4111-B22C-DFE183F691A2}" presName="pillarX" presStyleLbl="node1" presStyleIdx="1" presStyleCnt="4">
        <dgm:presLayoutVars>
          <dgm:bulletEnabled val="1"/>
        </dgm:presLayoutVars>
      </dgm:prSet>
      <dgm:spPr/>
      <dgm:t>
        <a:bodyPr/>
        <a:lstStyle/>
        <a:p>
          <a:endParaRPr lang="it-IT"/>
        </a:p>
      </dgm:t>
    </dgm:pt>
    <dgm:pt modelId="{2191CB59-8DC2-4363-95CB-CCECCB9D60BA}" type="pres">
      <dgm:prSet presAssocID="{5BD8A698-4415-4B70-8D1D-AB0378D61408}" presName="pillarX" presStyleLbl="node1" presStyleIdx="2" presStyleCnt="4">
        <dgm:presLayoutVars>
          <dgm:bulletEnabled val="1"/>
        </dgm:presLayoutVars>
      </dgm:prSet>
      <dgm:spPr/>
      <dgm:t>
        <a:bodyPr/>
        <a:lstStyle/>
        <a:p>
          <a:endParaRPr lang="it-IT"/>
        </a:p>
      </dgm:t>
    </dgm:pt>
    <dgm:pt modelId="{B1691D87-6529-4A45-8339-DD21AB014908}" type="pres">
      <dgm:prSet presAssocID="{DA9CEAA2-8DC9-478C-B293-9643ED67B807}" presName="pillarX" presStyleLbl="node1" presStyleIdx="3" presStyleCnt="4">
        <dgm:presLayoutVars>
          <dgm:bulletEnabled val="1"/>
        </dgm:presLayoutVars>
      </dgm:prSet>
      <dgm:spPr/>
      <dgm:t>
        <a:bodyPr/>
        <a:lstStyle/>
        <a:p>
          <a:endParaRPr lang="it-IT"/>
        </a:p>
      </dgm:t>
    </dgm:pt>
    <dgm:pt modelId="{14D6E959-E369-4CB6-803B-82FF9996BF46}" type="pres">
      <dgm:prSet presAssocID="{E7BB2329-7F51-43A9-B021-73237BFEC74D}" presName="base" presStyleLbl="dkBgShp" presStyleIdx="1" presStyleCnt="2"/>
      <dgm:spPr/>
    </dgm:pt>
  </dgm:ptLst>
  <dgm:cxnLst>
    <dgm:cxn modelId="{43D6F345-E34B-4687-86F6-44257BF916B6}" srcId="{E7BB2329-7F51-43A9-B021-73237BFEC74D}" destId="{5BD8A698-4415-4B70-8D1D-AB0378D61408}" srcOrd="2" destOrd="0" parTransId="{9CD3E902-C917-4B8F-A1AA-C573EB0DEF25}" sibTransId="{540F48E9-57B2-408B-89CB-36162CF52952}"/>
    <dgm:cxn modelId="{8E3691FD-2981-43E5-AB7C-C160F62A1EF4}" type="presOf" srcId="{AF8008AB-5E34-4111-B22C-DFE183F691A2}" destId="{BD7F9DDF-87D2-4FA5-AE37-ED17EC493CFA}" srcOrd="0" destOrd="0" presId="urn:microsoft.com/office/officeart/2005/8/layout/hList3"/>
    <dgm:cxn modelId="{BBF5FB81-B315-4A07-BE0C-A8FC9E28131E}" type="presOf" srcId="{5BD8A698-4415-4B70-8D1D-AB0378D61408}" destId="{2191CB59-8DC2-4363-95CB-CCECCB9D60BA}" srcOrd="0" destOrd="0" presId="urn:microsoft.com/office/officeart/2005/8/layout/hList3"/>
    <dgm:cxn modelId="{CF465E83-7086-401A-BEEE-9440E3A7CAAD}" type="presOf" srcId="{E7BB2329-7F51-43A9-B021-73237BFEC74D}" destId="{1714A34B-44FC-43D2-A944-FE5A677BE8B5}" srcOrd="0" destOrd="0" presId="urn:microsoft.com/office/officeart/2005/8/layout/hList3"/>
    <dgm:cxn modelId="{0587A3C4-2295-4AFE-9D01-0E7310CF58A0}" srcId="{E7BB2329-7F51-43A9-B021-73237BFEC74D}" destId="{CE3E4566-AC1C-4AF4-BE40-FFAAE3694F97}" srcOrd="0" destOrd="0" parTransId="{534111CE-4238-458E-997F-6A3A2ACB1C8A}" sibTransId="{2F4ECB36-8372-407E-872D-496E6D0F99C6}"/>
    <dgm:cxn modelId="{E306B17D-19AB-490F-B4C8-0FC9A779E4B3}" type="presOf" srcId="{DA9CEAA2-8DC9-478C-B293-9643ED67B807}" destId="{B1691D87-6529-4A45-8339-DD21AB014908}" srcOrd="0" destOrd="0" presId="urn:microsoft.com/office/officeart/2005/8/layout/hList3"/>
    <dgm:cxn modelId="{6F0B72B2-5CCA-471C-88FB-FC5E6D1C8394}" type="presOf" srcId="{7FFCF19A-B9D4-4C98-BF80-016DAC64AD65}" destId="{7AB9E267-BB7B-42C1-B99D-11255F090769}" srcOrd="0" destOrd="0" presId="urn:microsoft.com/office/officeart/2005/8/layout/hList3"/>
    <dgm:cxn modelId="{27E3DBA8-8531-4B9A-99F2-51743A5157E3}" srcId="{7FFCF19A-B9D4-4C98-BF80-016DAC64AD65}" destId="{E7BB2329-7F51-43A9-B021-73237BFEC74D}" srcOrd="0" destOrd="0" parTransId="{49B50156-7697-4A9C-B51C-DE8871D703D4}" sibTransId="{3CCE151C-E206-4277-8364-3FD17AC1825C}"/>
    <dgm:cxn modelId="{57BC58E1-E94A-4A65-AD9A-986E4382F194}" srcId="{E7BB2329-7F51-43A9-B021-73237BFEC74D}" destId="{AF8008AB-5E34-4111-B22C-DFE183F691A2}" srcOrd="1" destOrd="0" parTransId="{315F968F-CEB0-4C58-B1A2-F2E35B49B8C5}" sibTransId="{BD3C0CE6-1ECC-4D9C-8A37-70C89A0120AF}"/>
    <dgm:cxn modelId="{9B96BBC6-6AA4-48E1-AE91-026A10F9A042}" type="presOf" srcId="{CE3E4566-AC1C-4AF4-BE40-FFAAE3694F97}" destId="{8984D69B-95BD-4D43-BA0D-B551C304180C}" srcOrd="0" destOrd="0" presId="urn:microsoft.com/office/officeart/2005/8/layout/hList3"/>
    <dgm:cxn modelId="{27EE02ED-7D96-46B6-A11A-A7CD9C9C5CFC}" srcId="{E7BB2329-7F51-43A9-B021-73237BFEC74D}" destId="{DA9CEAA2-8DC9-478C-B293-9643ED67B807}" srcOrd="3" destOrd="0" parTransId="{17A1F03A-888E-41FD-BFA2-DC87EDE20BC0}" sibTransId="{34DD1961-EF50-44D5-BA6E-92196D32BBB9}"/>
    <dgm:cxn modelId="{918697D8-1BF5-4D39-AC10-5FCCBED8F473}" type="presParOf" srcId="{7AB9E267-BB7B-42C1-B99D-11255F090769}" destId="{1714A34B-44FC-43D2-A944-FE5A677BE8B5}" srcOrd="0" destOrd="0" presId="urn:microsoft.com/office/officeart/2005/8/layout/hList3"/>
    <dgm:cxn modelId="{0A350BA3-2E61-41EB-B9EB-508E91E652B3}" type="presParOf" srcId="{7AB9E267-BB7B-42C1-B99D-11255F090769}" destId="{609CBC15-6644-4818-A64D-56F44E8ADB23}" srcOrd="1" destOrd="0" presId="urn:microsoft.com/office/officeart/2005/8/layout/hList3"/>
    <dgm:cxn modelId="{BC24262D-2E69-4DCD-B110-9064C3DECD5F}" type="presParOf" srcId="{609CBC15-6644-4818-A64D-56F44E8ADB23}" destId="{8984D69B-95BD-4D43-BA0D-B551C304180C}" srcOrd="0" destOrd="0" presId="urn:microsoft.com/office/officeart/2005/8/layout/hList3"/>
    <dgm:cxn modelId="{AF15ADBF-3DEB-43A0-9214-750A326F5174}" type="presParOf" srcId="{609CBC15-6644-4818-A64D-56F44E8ADB23}" destId="{BD7F9DDF-87D2-4FA5-AE37-ED17EC493CFA}" srcOrd="1" destOrd="0" presId="urn:microsoft.com/office/officeart/2005/8/layout/hList3"/>
    <dgm:cxn modelId="{047C4E4C-A230-4B1B-B2CD-BCD1DFF60114}" type="presParOf" srcId="{609CBC15-6644-4818-A64D-56F44E8ADB23}" destId="{2191CB59-8DC2-4363-95CB-CCECCB9D60BA}" srcOrd="2" destOrd="0" presId="urn:microsoft.com/office/officeart/2005/8/layout/hList3"/>
    <dgm:cxn modelId="{A4E45C49-FE45-456E-BD94-4CC9A23B864D}" type="presParOf" srcId="{609CBC15-6644-4818-A64D-56F44E8ADB23}" destId="{B1691D87-6529-4A45-8339-DD21AB014908}" srcOrd="3" destOrd="0" presId="urn:microsoft.com/office/officeart/2005/8/layout/hList3"/>
    <dgm:cxn modelId="{C5853116-0875-47E7-808F-7C6F5F27E545}" type="presParOf" srcId="{7AB9E267-BB7B-42C1-B99D-11255F090769}" destId="{14D6E959-E369-4CB6-803B-82FF9996BF46}"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B76AA4-2C46-4F2B-98F6-258A313D4C5A}"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it-IT"/>
        </a:p>
      </dgm:t>
    </dgm:pt>
    <dgm:pt modelId="{C7736BE0-F6B4-4DFA-9A2C-3AE700E81080}">
      <dgm:prSet phldrT="[Testo]"/>
      <dgm:spPr/>
      <dgm:t>
        <a:bodyPr/>
        <a:lstStyle/>
        <a:p>
          <a:r>
            <a:rPr lang="it-IT" dirty="0" smtClean="0"/>
            <a:t>Opposizione </a:t>
          </a:r>
          <a:endParaRPr lang="it-IT" dirty="0"/>
        </a:p>
      </dgm:t>
    </dgm:pt>
    <dgm:pt modelId="{5C1CC4C0-8719-4C17-9AE6-2D9CB7721015}" type="parTrans" cxnId="{BECC824D-A9C8-49AC-8F66-D6A032A03990}">
      <dgm:prSet/>
      <dgm:spPr/>
      <dgm:t>
        <a:bodyPr/>
        <a:lstStyle/>
        <a:p>
          <a:endParaRPr lang="it-IT"/>
        </a:p>
      </dgm:t>
    </dgm:pt>
    <dgm:pt modelId="{74F1CF64-1C2C-459A-AC00-3646740C9561}" type="sibTrans" cxnId="{BECC824D-A9C8-49AC-8F66-D6A032A03990}">
      <dgm:prSet/>
      <dgm:spPr/>
      <dgm:t>
        <a:bodyPr/>
        <a:lstStyle/>
        <a:p>
          <a:endParaRPr lang="it-IT"/>
        </a:p>
      </dgm:t>
    </dgm:pt>
    <dgm:pt modelId="{7ADE10F8-33CF-4C70-91B1-F9D7B633A0DB}">
      <dgm:prSet phldrT="[Testo]"/>
      <dgm:spPr/>
      <dgm:t>
        <a:bodyPr/>
        <a:lstStyle/>
        <a:p>
          <a:r>
            <a:rPr lang="it-IT" dirty="0" smtClean="0"/>
            <a:t>Carne </a:t>
          </a:r>
          <a:r>
            <a:rPr lang="it-IT" i="0" dirty="0" smtClean="0"/>
            <a:t>(</a:t>
          </a:r>
          <a:r>
            <a:rPr lang="it-IT" i="1" dirty="0" err="1" smtClean="0"/>
            <a:t>sarx</a:t>
          </a:r>
          <a:r>
            <a:rPr lang="it-IT" i="0" dirty="0" smtClean="0"/>
            <a:t>)</a:t>
          </a:r>
          <a:r>
            <a:rPr lang="it-IT" i="1" dirty="0" smtClean="0"/>
            <a:t>:</a:t>
          </a:r>
        </a:p>
        <a:p>
          <a:r>
            <a:rPr lang="it-IT" dirty="0" smtClean="0"/>
            <a:t>Ha sempre un’accezione negativa; parte istintuale e passionale.</a:t>
          </a:r>
          <a:endParaRPr lang="it-IT" dirty="0"/>
        </a:p>
      </dgm:t>
    </dgm:pt>
    <dgm:pt modelId="{FE46548D-AFD1-4372-A337-63B7A046C14B}" type="parTrans" cxnId="{D24267D6-7585-4175-9026-7567D4CD52B1}">
      <dgm:prSet/>
      <dgm:spPr/>
      <dgm:t>
        <a:bodyPr/>
        <a:lstStyle/>
        <a:p>
          <a:endParaRPr lang="it-IT"/>
        </a:p>
      </dgm:t>
    </dgm:pt>
    <dgm:pt modelId="{5F053A14-D3FD-449C-9A74-3C3CCF3EE3E3}" type="sibTrans" cxnId="{D24267D6-7585-4175-9026-7567D4CD52B1}">
      <dgm:prSet/>
      <dgm:spPr/>
      <dgm:t>
        <a:bodyPr/>
        <a:lstStyle/>
        <a:p>
          <a:endParaRPr lang="it-IT"/>
        </a:p>
      </dgm:t>
    </dgm:pt>
    <dgm:pt modelId="{8BDEBA09-737E-4853-BE07-0CDFFFD80C99}">
      <dgm:prSet phldrT="[Testo]"/>
      <dgm:spPr/>
      <dgm:t>
        <a:bodyPr/>
        <a:lstStyle/>
        <a:p>
          <a:r>
            <a:rPr lang="it-IT" dirty="0" smtClean="0"/>
            <a:t>Corpo </a:t>
          </a:r>
          <a:r>
            <a:rPr lang="it-IT" i="0" dirty="0" smtClean="0"/>
            <a:t>(</a:t>
          </a:r>
          <a:r>
            <a:rPr lang="it-IT" i="1" dirty="0" smtClean="0"/>
            <a:t>soma</a:t>
          </a:r>
          <a:r>
            <a:rPr lang="it-IT" i="0" dirty="0" smtClean="0"/>
            <a:t>): l’uomo come è, in cui interagiscono dimensione materiale e dimensione spirituale.</a:t>
          </a:r>
          <a:endParaRPr lang="it-IT" i="0" dirty="0"/>
        </a:p>
      </dgm:t>
    </dgm:pt>
    <dgm:pt modelId="{14F943E7-1224-4255-AD4D-912CD60366D0}" type="parTrans" cxnId="{77D4C9B5-6785-44E6-B15D-EAF75221723E}">
      <dgm:prSet/>
      <dgm:spPr/>
      <dgm:t>
        <a:bodyPr/>
        <a:lstStyle/>
        <a:p>
          <a:endParaRPr lang="it-IT"/>
        </a:p>
      </dgm:t>
    </dgm:pt>
    <dgm:pt modelId="{A9770AA1-564C-4A65-8A86-C76C4F08CAB4}" type="sibTrans" cxnId="{77D4C9B5-6785-44E6-B15D-EAF75221723E}">
      <dgm:prSet/>
      <dgm:spPr/>
      <dgm:t>
        <a:bodyPr/>
        <a:lstStyle/>
        <a:p>
          <a:endParaRPr lang="it-IT"/>
        </a:p>
      </dgm:t>
    </dgm:pt>
    <dgm:pt modelId="{95F78B1B-7BFE-4616-B224-7EF1E47AC4C9}" type="pres">
      <dgm:prSet presAssocID="{11B76AA4-2C46-4F2B-98F6-258A313D4C5A}" presName="composite" presStyleCnt="0">
        <dgm:presLayoutVars>
          <dgm:chMax val="1"/>
          <dgm:dir/>
          <dgm:resizeHandles val="exact"/>
        </dgm:presLayoutVars>
      </dgm:prSet>
      <dgm:spPr/>
      <dgm:t>
        <a:bodyPr/>
        <a:lstStyle/>
        <a:p>
          <a:endParaRPr lang="it-IT"/>
        </a:p>
      </dgm:t>
    </dgm:pt>
    <dgm:pt modelId="{C77E7750-2695-41CB-A9BA-2B9608EB7877}" type="pres">
      <dgm:prSet presAssocID="{C7736BE0-F6B4-4DFA-9A2C-3AE700E81080}" presName="roof" presStyleLbl="dkBgShp" presStyleIdx="0" presStyleCnt="2"/>
      <dgm:spPr/>
      <dgm:t>
        <a:bodyPr/>
        <a:lstStyle/>
        <a:p>
          <a:endParaRPr lang="it-IT"/>
        </a:p>
      </dgm:t>
    </dgm:pt>
    <dgm:pt modelId="{69B0EC45-27A8-4AD0-9479-121FDC537045}" type="pres">
      <dgm:prSet presAssocID="{C7736BE0-F6B4-4DFA-9A2C-3AE700E81080}" presName="pillars" presStyleCnt="0"/>
      <dgm:spPr/>
    </dgm:pt>
    <dgm:pt modelId="{AE8B23CE-BEEE-4559-B18A-C66C7BA0077C}" type="pres">
      <dgm:prSet presAssocID="{C7736BE0-F6B4-4DFA-9A2C-3AE700E81080}" presName="pillar1" presStyleLbl="node1" presStyleIdx="0" presStyleCnt="2">
        <dgm:presLayoutVars>
          <dgm:bulletEnabled val="1"/>
        </dgm:presLayoutVars>
      </dgm:prSet>
      <dgm:spPr/>
      <dgm:t>
        <a:bodyPr/>
        <a:lstStyle/>
        <a:p>
          <a:endParaRPr lang="it-IT"/>
        </a:p>
      </dgm:t>
    </dgm:pt>
    <dgm:pt modelId="{B09D87E6-CD76-4695-9C2B-76C94063731C}" type="pres">
      <dgm:prSet presAssocID="{8BDEBA09-737E-4853-BE07-0CDFFFD80C99}" presName="pillarX" presStyleLbl="node1" presStyleIdx="1" presStyleCnt="2">
        <dgm:presLayoutVars>
          <dgm:bulletEnabled val="1"/>
        </dgm:presLayoutVars>
      </dgm:prSet>
      <dgm:spPr/>
      <dgm:t>
        <a:bodyPr/>
        <a:lstStyle/>
        <a:p>
          <a:endParaRPr lang="it-IT"/>
        </a:p>
      </dgm:t>
    </dgm:pt>
    <dgm:pt modelId="{496F3AF3-267D-4B18-A2B8-25F71D498D8E}" type="pres">
      <dgm:prSet presAssocID="{C7736BE0-F6B4-4DFA-9A2C-3AE700E81080}" presName="base" presStyleLbl="dkBgShp" presStyleIdx="1" presStyleCnt="2"/>
      <dgm:spPr/>
    </dgm:pt>
  </dgm:ptLst>
  <dgm:cxnLst>
    <dgm:cxn modelId="{0F59834C-A813-4EB8-8E20-55A230CB97B5}" type="presOf" srcId="{7ADE10F8-33CF-4C70-91B1-F9D7B633A0DB}" destId="{AE8B23CE-BEEE-4559-B18A-C66C7BA0077C}" srcOrd="0" destOrd="0" presId="urn:microsoft.com/office/officeart/2005/8/layout/hList3"/>
    <dgm:cxn modelId="{BECC824D-A9C8-49AC-8F66-D6A032A03990}" srcId="{11B76AA4-2C46-4F2B-98F6-258A313D4C5A}" destId="{C7736BE0-F6B4-4DFA-9A2C-3AE700E81080}" srcOrd="0" destOrd="0" parTransId="{5C1CC4C0-8719-4C17-9AE6-2D9CB7721015}" sibTransId="{74F1CF64-1C2C-459A-AC00-3646740C9561}"/>
    <dgm:cxn modelId="{D24267D6-7585-4175-9026-7567D4CD52B1}" srcId="{C7736BE0-F6B4-4DFA-9A2C-3AE700E81080}" destId="{7ADE10F8-33CF-4C70-91B1-F9D7B633A0DB}" srcOrd="0" destOrd="0" parTransId="{FE46548D-AFD1-4372-A337-63B7A046C14B}" sibTransId="{5F053A14-D3FD-449C-9A74-3C3CCF3EE3E3}"/>
    <dgm:cxn modelId="{968ED062-BBC2-4A38-93A4-BAD56B75D30C}" type="presOf" srcId="{8BDEBA09-737E-4853-BE07-0CDFFFD80C99}" destId="{B09D87E6-CD76-4695-9C2B-76C94063731C}" srcOrd="0" destOrd="0" presId="urn:microsoft.com/office/officeart/2005/8/layout/hList3"/>
    <dgm:cxn modelId="{77D4C9B5-6785-44E6-B15D-EAF75221723E}" srcId="{C7736BE0-F6B4-4DFA-9A2C-3AE700E81080}" destId="{8BDEBA09-737E-4853-BE07-0CDFFFD80C99}" srcOrd="1" destOrd="0" parTransId="{14F943E7-1224-4255-AD4D-912CD60366D0}" sibTransId="{A9770AA1-564C-4A65-8A86-C76C4F08CAB4}"/>
    <dgm:cxn modelId="{46F341F1-02E1-44CE-9028-358960ED94F8}" type="presOf" srcId="{11B76AA4-2C46-4F2B-98F6-258A313D4C5A}" destId="{95F78B1B-7BFE-4616-B224-7EF1E47AC4C9}" srcOrd="0" destOrd="0" presId="urn:microsoft.com/office/officeart/2005/8/layout/hList3"/>
    <dgm:cxn modelId="{FF46C362-3EA4-43C1-947B-3561D95248EC}" type="presOf" srcId="{C7736BE0-F6B4-4DFA-9A2C-3AE700E81080}" destId="{C77E7750-2695-41CB-A9BA-2B9608EB7877}" srcOrd="0" destOrd="0" presId="urn:microsoft.com/office/officeart/2005/8/layout/hList3"/>
    <dgm:cxn modelId="{917B873D-0D81-48B0-B7C0-1DDC52F323A9}" type="presParOf" srcId="{95F78B1B-7BFE-4616-B224-7EF1E47AC4C9}" destId="{C77E7750-2695-41CB-A9BA-2B9608EB7877}" srcOrd="0" destOrd="0" presId="urn:microsoft.com/office/officeart/2005/8/layout/hList3"/>
    <dgm:cxn modelId="{6745C3FC-8B46-4CFE-A47B-4449B8C73E37}" type="presParOf" srcId="{95F78B1B-7BFE-4616-B224-7EF1E47AC4C9}" destId="{69B0EC45-27A8-4AD0-9479-121FDC537045}" srcOrd="1" destOrd="0" presId="urn:microsoft.com/office/officeart/2005/8/layout/hList3"/>
    <dgm:cxn modelId="{406FAD77-DEA5-4F1F-9AA2-95A8A377C3BF}" type="presParOf" srcId="{69B0EC45-27A8-4AD0-9479-121FDC537045}" destId="{AE8B23CE-BEEE-4559-B18A-C66C7BA0077C}" srcOrd="0" destOrd="0" presId="urn:microsoft.com/office/officeart/2005/8/layout/hList3"/>
    <dgm:cxn modelId="{2D405475-9DB7-4664-BE77-08FC2E0545C5}" type="presParOf" srcId="{69B0EC45-27A8-4AD0-9479-121FDC537045}" destId="{B09D87E6-CD76-4695-9C2B-76C94063731C}" srcOrd="1" destOrd="0" presId="urn:microsoft.com/office/officeart/2005/8/layout/hList3"/>
    <dgm:cxn modelId="{172C0214-68ED-4AE7-84A3-98E100D9CC8E}" type="presParOf" srcId="{95F78B1B-7BFE-4616-B224-7EF1E47AC4C9}" destId="{496F3AF3-267D-4B18-A2B8-25F71D498D8E}"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E4AF455-AEAB-4DD2-BB86-9A5AC75517D9}" type="doc">
      <dgm:prSet loTypeId="urn:microsoft.com/office/officeart/2005/8/layout/hierarchy1" loCatId="hierarchy" qsTypeId="urn:microsoft.com/office/officeart/2005/8/quickstyle/simple1" qsCatId="simple" csTypeId="urn:microsoft.com/office/officeart/2005/8/colors/accent3_1" csCatId="accent3" phldr="1"/>
      <dgm:spPr/>
      <dgm:t>
        <a:bodyPr/>
        <a:lstStyle/>
        <a:p>
          <a:endParaRPr lang="it-IT"/>
        </a:p>
      </dgm:t>
    </dgm:pt>
    <dgm:pt modelId="{44D15DFC-8ED5-490D-B8C3-766F3C800F96}">
      <dgm:prSet phldrT="[Testo]"/>
      <dgm:spPr/>
      <dgm:t>
        <a:bodyPr/>
        <a:lstStyle/>
        <a:p>
          <a:r>
            <a:rPr lang="it-IT" dirty="0" smtClean="0"/>
            <a:t>Uomo</a:t>
          </a:r>
          <a:endParaRPr lang="it-IT" dirty="0"/>
        </a:p>
      </dgm:t>
    </dgm:pt>
    <dgm:pt modelId="{350CE0C0-475A-4578-A3E3-59C8C3956D5A}" type="parTrans" cxnId="{C60CB076-E9D8-43B3-AC0D-6086EEB78BBB}">
      <dgm:prSet/>
      <dgm:spPr/>
      <dgm:t>
        <a:bodyPr/>
        <a:lstStyle/>
        <a:p>
          <a:endParaRPr lang="it-IT"/>
        </a:p>
      </dgm:t>
    </dgm:pt>
    <dgm:pt modelId="{7C741A8F-9652-43FE-9D9C-C68B06F5227F}" type="sibTrans" cxnId="{C60CB076-E9D8-43B3-AC0D-6086EEB78BBB}">
      <dgm:prSet/>
      <dgm:spPr/>
      <dgm:t>
        <a:bodyPr/>
        <a:lstStyle/>
        <a:p>
          <a:endParaRPr lang="it-IT"/>
        </a:p>
      </dgm:t>
    </dgm:pt>
    <dgm:pt modelId="{C65AF28B-C350-400B-87FB-DCFDD056A064}">
      <dgm:prSet phldrT="[Testo]"/>
      <dgm:spPr/>
      <dgm:t>
        <a:bodyPr/>
        <a:lstStyle/>
        <a:p>
          <a:r>
            <a:rPr lang="it-IT" dirty="0" smtClean="0"/>
            <a:t>Corpo</a:t>
          </a:r>
          <a:endParaRPr lang="it-IT" dirty="0"/>
        </a:p>
      </dgm:t>
    </dgm:pt>
    <dgm:pt modelId="{105374ED-21AB-45CC-99E5-A21B47536F01}" type="parTrans" cxnId="{1DB18637-98BA-4763-A2F7-5DB266852CD8}">
      <dgm:prSet/>
      <dgm:spPr/>
      <dgm:t>
        <a:bodyPr/>
        <a:lstStyle/>
        <a:p>
          <a:endParaRPr lang="it-IT"/>
        </a:p>
      </dgm:t>
    </dgm:pt>
    <dgm:pt modelId="{78B3753E-FAC0-4EB7-8BD0-35BF96D67243}" type="sibTrans" cxnId="{1DB18637-98BA-4763-A2F7-5DB266852CD8}">
      <dgm:prSet/>
      <dgm:spPr/>
      <dgm:t>
        <a:bodyPr/>
        <a:lstStyle/>
        <a:p>
          <a:endParaRPr lang="it-IT"/>
        </a:p>
      </dgm:t>
    </dgm:pt>
    <dgm:pt modelId="{DF5D5F1A-4DD0-4591-808E-E218EFF5A539}">
      <dgm:prSet phldrT="[Testo]"/>
      <dgm:spPr/>
      <dgm:t>
        <a:bodyPr/>
        <a:lstStyle/>
        <a:p>
          <a:r>
            <a:rPr lang="it-IT" dirty="0" smtClean="0"/>
            <a:t>Carne </a:t>
          </a:r>
          <a:endParaRPr lang="it-IT" dirty="0"/>
        </a:p>
      </dgm:t>
    </dgm:pt>
    <dgm:pt modelId="{02F19597-A7C9-4896-8282-1239E05803E5}" type="parTrans" cxnId="{8E07822B-6713-46AE-80A7-6C2580480467}">
      <dgm:prSet/>
      <dgm:spPr/>
      <dgm:t>
        <a:bodyPr/>
        <a:lstStyle/>
        <a:p>
          <a:endParaRPr lang="it-IT"/>
        </a:p>
      </dgm:t>
    </dgm:pt>
    <dgm:pt modelId="{261402AA-E62C-4538-AACE-D5B0801425D5}" type="sibTrans" cxnId="{8E07822B-6713-46AE-80A7-6C2580480467}">
      <dgm:prSet/>
      <dgm:spPr/>
      <dgm:t>
        <a:bodyPr/>
        <a:lstStyle/>
        <a:p>
          <a:endParaRPr lang="it-IT"/>
        </a:p>
      </dgm:t>
    </dgm:pt>
    <dgm:pt modelId="{AE4B7A63-5936-4365-A3D7-8BFD327746A9}">
      <dgm:prSet/>
      <dgm:spPr/>
      <dgm:t>
        <a:bodyPr/>
        <a:lstStyle/>
        <a:p>
          <a:r>
            <a:rPr lang="it-IT" dirty="0" smtClean="0"/>
            <a:t>Passioni, istinti, concupiscenza</a:t>
          </a:r>
          <a:endParaRPr lang="it-IT" dirty="0"/>
        </a:p>
      </dgm:t>
    </dgm:pt>
    <dgm:pt modelId="{613C4A87-4868-4575-9A92-CE7F5CE1C0A4}" type="parTrans" cxnId="{E7AF0628-5ED9-45C1-BA1D-592B5A4CF250}">
      <dgm:prSet/>
      <dgm:spPr/>
      <dgm:t>
        <a:bodyPr/>
        <a:lstStyle/>
        <a:p>
          <a:endParaRPr lang="it-IT"/>
        </a:p>
      </dgm:t>
    </dgm:pt>
    <dgm:pt modelId="{1F5E9FD0-5EE5-4501-9D9A-0EAE892011A0}" type="sibTrans" cxnId="{E7AF0628-5ED9-45C1-BA1D-592B5A4CF250}">
      <dgm:prSet/>
      <dgm:spPr/>
      <dgm:t>
        <a:bodyPr/>
        <a:lstStyle/>
        <a:p>
          <a:endParaRPr lang="it-IT"/>
        </a:p>
      </dgm:t>
    </dgm:pt>
    <dgm:pt modelId="{AF010B6B-12B6-4B82-9AA4-3317BC09EA4A}">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Anima: uomo psichico</a:t>
          </a:r>
        </a:p>
        <a:p>
          <a:pPr defTabSz="533400">
            <a:lnSpc>
              <a:spcPct val="90000"/>
            </a:lnSpc>
            <a:spcBef>
              <a:spcPct val="0"/>
            </a:spcBef>
            <a:spcAft>
              <a:spcPct val="35000"/>
            </a:spcAft>
          </a:pPr>
          <a:endParaRPr lang="it-IT" dirty="0"/>
        </a:p>
      </dgm:t>
    </dgm:pt>
    <dgm:pt modelId="{F85A9F34-195C-4B3F-8788-9BC409757807}" type="parTrans" cxnId="{C0B9B5F1-42E8-4B34-ACBE-9299C50FC327}">
      <dgm:prSet/>
      <dgm:spPr/>
      <dgm:t>
        <a:bodyPr/>
        <a:lstStyle/>
        <a:p>
          <a:endParaRPr lang="it-IT"/>
        </a:p>
      </dgm:t>
    </dgm:pt>
    <dgm:pt modelId="{B671E931-40F6-4961-9F82-FC4FE605131C}" type="sibTrans" cxnId="{C0B9B5F1-42E8-4B34-ACBE-9299C50FC327}">
      <dgm:prSet/>
      <dgm:spPr/>
      <dgm:t>
        <a:bodyPr/>
        <a:lstStyle/>
        <a:p>
          <a:endParaRPr lang="it-IT"/>
        </a:p>
      </dgm:t>
    </dgm:pt>
    <dgm:pt modelId="{375C9790-7D86-4EAF-AA82-59277724DA95}">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Spirito: uomo spirituale</a:t>
          </a:r>
        </a:p>
        <a:p>
          <a:pPr defTabSz="533400">
            <a:lnSpc>
              <a:spcPct val="90000"/>
            </a:lnSpc>
            <a:spcBef>
              <a:spcPct val="0"/>
            </a:spcBef>
            <a:spcAft>
              <a:spcPct val="35000"/>
            </a:spcAft>
          </a:pPr>
          <a:endParaRPr lang="it-IT" dirty="0"/>
        </a:p>
      </dgm:t>
    </dgm:pt>
    <dgm:pt modelId="{2B043387-9413-44E2-B2CB-D0B5C7014A81}" type="parTrans" cxnId="{7435525A-A49C-43B8-A652-86E3DAFB4432}">
      <dgm:prSet/>
      <dgm:spPr/>
      <dgm:t>
        <a:bodyPr/>
        <a:lstStyle/>
        <a:p>
          <a:endParaRPr lang="it-IT"/>
        </a:p>
      </dgm:t>
    </dgm:pt>
    <dgm:pt modelId="{43C53FE5-57DE-4C08-92C4-5E402021C25F}" type="sibTrans" cxnId="{7435525A-A49C-43B8-A652-86E3DAFB4432}">
      <dgm:prSet/>
      <dgm:spPr/>
      <dgm:t>
        <a:bodyPr/>
        <a:lstStyle/>
        <a:p>
          <a:endParaRPr lang="it-IT"/>
        </a:p>
      </dgm:t>
    </dgm:pt>
    <dgm:pt modelId="{376D28FC-EF8F-4F42-872F-2790EE736A73}">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Verso Dio</a:t>
          </a:r>
        </a:p>
        <a:p>
          <a:pPr defTabSz="533400">
            <a:lnSpc>
              <a:spcPct val="90000"/>
            </a:lnSpc>
            <a:spcBef>
              <a:spcPct val="0"/>
            </a:spcBef>
            <a:spcAft>
              <a:spcPct val="35000"/>
            </a:spcAft>
          </a:pPr>
          <a:endParaRPr lang="it-IT" dirty="0"/>
        </a:p>
      </dgm:t>
    </dgm:pt>
    <dgm:pt modelId="{7E162E5C-2A6D-4DA9-B5A9-1BE219E84652}" type="parTrans" cxnId="{891C7623-74E3-4BA4-A5F8-E4ACDCCA86F3}">
      <dgm:prSet/>
      <dgm:spPr/>
      <dgm:t>
        <a:bodyPr/>
        <a:lstStyle/>
        <a:p>
          <a:endParaRPr lang="it-IT"/>
        </a:p>
      </dgm:t>
    </dgm:pt>
    <dgm:pt modelId="{16CD11E4-C8AA-4FC4-A234-A2C036E5BA0C}" type="sibTrans" cxnId="{891C7623-74E3-4BA4-A5F8-E4ACDCCA86F3}">
      <dgm:prSet/>
      <dgm:spPr/>
      <dgm:t>
        <a:bodyPr/>
        <a:lstStyle/>
        <a:p>
          <a:endParaRPr lang="it-IT"/>
        </a:p>
      </dgm:t>
    </dgm:pt>
    <dgm:pt modelId="{8AEF3444-455C-4CE2-B014-031ABCB1F8D6}" type="pres">
      <dgm:prSet presAssocID="{0E4AF455-AEAB-4DD2-BB86-9A5AC75517D9}" presName="hierChild1" presStyleCnt="0">
        <dgm:presLayoutVars>
          <dgm:chPref val="1"/>
          <dgm:dir/>
          <dgm:animOne val="branch"/>
          <dgm:animLvl val="lvl"/>
          <dgm:resizeHandles/>
        </dgm:presLayoutVars>
      </dgm:prSet>
      <dgm:spPr/>
      <dgm:t>
        <a:bodyPr/>
        <a:lstStyle/>
        <a:p>
          <a:endParaRPr lang="it-IT"/>
        </a:p>
      </dgm:t>
    </dgm:pt>
    <dgm:pt modelId="{1F67F030-3703-47C0-B77F-785917F198B6}" type="pres">
      <dgm:prSet presAssocID="{44D15DFC-8ED5-490D-B8C3-766F3C800F96}" presName="hierRoot1" presStyleCnt="0"/>
      <dgm:spPr/>
    </dgm:pt>
    <dgm:pt modelId="{EF0B5B6F-EC73-4F14-A3FD-577C4FCB7CC5}" type="pres">
      <dgm:prSet presAssocID="{44D15DFC-8ED5-490D-B8C3-766F3C800F96}" presName="composite" presStyleCnt="0"/>
      <dgm:spPr/>
    </dgm:pt>
    <dgm:pt modelId="{2974C940-E1EB-481B-9B07-53B3AE6B2F4B}" type="pres">
      <dgm:prSet presAssocID="{44D15DFC-8ED5-490D-B8C3-766F3C800F96}" presName="background" presStyleLbl="node0" presStyleIdx="0" presStyleCnt="1"/>
      <dgm:spPr/>
    </dgm:pt>
    <dgm:pt modelId="{344E3D2E-E61D-404A-9C1E-0F1765B9D006}" type="pres">
      <dgm:prSet presAssocID="{44D15DFC-8ED5-490D-B8C3-766F3C800F96}" presName="text" presStyleLbl="fgAcc0" presStyleIdx="0" presStyleCnt="1">
        <dgm:presLayoutVars>
          <dgm:chPref val="3"/>
        </dgm:presLayoutVars>
      </dgm:prSet>
      <dgm:spPr/>
      <dgm:t>
        <a:bodyPr/>
        <a:lstStyle/>
        <a:p>
          <a:endParaRPr lang="it-IT"/>
        </a:p>
      </dgm:t>
    </dgm:pt>
    <dgm:pt modelId="{F8FBA35B-B129-4E8C-9B3A-99CD5A619F04}" type="pres">
      <dgm:prSet presAssocID="{44D15DFC-8ED5-490D-B8C3-766F3C800F96}" presName="hierChild2" presStyleCnt="0"/>
      <dgm:spPr/>
    </dgm:pt>
    <dgm:pt modelId="{1042E722-EBAB-4621-AD5A-D0E13E5897B5}" type="pres">
      <dgm:prSet presAssocID="{105374ED-21AB-45CC-99E5-A21B47536F01}" presName="Name10" presStyleLbl="parChTrans1D2" presStyleIdx="0" presStyleCnt="3"/>
      <dgm:spPr/>
      <dgm:t>
        <a:bodyPr/>
        <a:lstStyle/>
        <a:p>
          <a:endParaRPr lang="it-IT"/>
        </a:p>
      </dgm:t>
    </dgm:pt>
    <dgm:pt modelId="{30649CC6-98D9-4059-B1C5-99C3AE6F3AD5}" type="pres">
      <dgm:prSet presAssocID="{C65AF28B-C350-400B-87FB-DCFDD056A064}" presName="hierRoot2" presStyleCnt="0"/>
      <dgm:spPr/>
    </dgm:pt>
    <dgm:pt modelId="{1BA03E3C-2020-4D86-9C1D-7454EF9671BB}" type="pres">
      <dgm:prSet presAssocID="{C65AF28B-C350-400B-87FB-DCFDD056A064}" presName="composite2" presStyleCnt="0"/>
      <dgm:spPr/>
    </dgm:pt>
    <dgm:pt modelId="{EF9386C6-0591-4098-AB49-C8122D37FF27}" type="pres">
      <dgm:prSet presAssocID="{C65AF28B-C350-400B-87FB-DCFDD056A064}" presName="background2" presStyleLbl="node2" presStyleIdx="0" presStyleCnt="3"/>
      <dgm:spPr/>
    </dgm:pt>
    <dgm:pt modelId="{41EE0CCF-2D5A-48EF-937B-974AF756B6B5}" type="pres">
      <dgm:prSet presAssocID="{C65AF28B-C350-400B-87FB-DCFDD056A064}" presName="text2" presStyleLbl="fgAcc2" presStyleIdx="0" presStyleCnt="3" custLinFactNeighborX="-75542" custLinFactNeighborY="353">
        <dgm:presLayoutVars>
          <dgm:chPref val="3"/>
        </dgm:presLayoutVars>
      </dgm:prSet>
      <dgm:spPr/>
      <dgm:t>
        <a:bodyPr/>
        <a:lstStyle/>
        <a:p>
          <a:endParaRPr lang="it-IT"/>
        </a:p>
      </dgm:t>
    </dgm:pt>
    <dgm:pt modelId="{7B6315BF-20B4-40FC-B1FC-DA036087207C}" type="pres">
      <dgm:prSet presAssocID="{C65AF28B-C350-400B-87FB-DCFDD056A064}" presName="hierChild3" presStyleCnt="0"/>
      <dgm:spPr/>
    </dgm:pt>
    <dgm:pt modelId="{693CABB4-0A35-4DB5-8741-D23AF6EC44CB}" type="pres">
      <dgm:prSet presAssocID="{02F19597-A7C9-4896-8282-1239E05803E5}" presName="Name17" presStyleLbl="parChTrans1D3" presStyleIdx="0" presStyleCnt="2"/>
      <dgm:spPr/>
      <dgm:t>
        <a:bodyPr/>
        <a:lstStyle/>
        <a:p>
          <a:endParaRPr lang="it-IT"/>
        </a:p>
      </dgm:t>
    </dgm:pt>
    <dgm:pt modelId="{481C9AFB-6798-4D37-ABB6-1F902CBC2140}" type="pres">
      <dgm:prSet presAssocID="{DF5D5F1A-4DD0-4591-808E-E218EFF5A539}" presName="hierRoot3" presStyleCnt="0"/>
      <dgm:spPr/>
    </dgm:pt>
    <dgm:pt modelId="{05DF2FB1-2044-47D0-83A2-226053253304}" type="pres">
      <dgm:prSet presAssocID="{DF5D5F1A-4DD0-4591-808E-E218EFF5A539}" presName="composite3" presStyleCnt="0"/>
      <dgm:spPr/>
    </dgm:pt>
    <dgm:pt modelId="{9C771417-7AB6-4165-8141-D065FF52CCA4}" type="pres">
      <dgm:prSet presAssocID="{DF5D5F1A-4DD0-4591-808E-E218EFF5A539}" presName="background3" presStyleLbl="node3" presStyleIdx="0" presStyleCnt="2"/>
      <dgm:spPr/>
    </dgm:pt>
    <dgm:pt modelId="{CB78D311-0730-4734-BAA2-2BE524ADC365}" type="pres">
      <dgm:prSet presAssocID="{DF5D5F1A-4DD0-4591-808E-E218EFF5A539}" presName="text3" presStyleLbl="fgAcc3" presStyleIdx="0" presStyleCnt="2" custLinFactNeighborX="-6926" custLinFactNeighborY="15753">
        <dgm:presLayoutVars>
          <dgm:chPref val="3"/>
        </dgm:presLayoutVars>
      </dgm:prSet>
      <dgm:spPr/>
      <dgm:t>
        <a:bodyPr/>
        <a:lstStyle/>
        <a:p>
          <a:endParaRPr lang="it-IT"/>
        </a:p>
      </dgm:t>
    </dgm:pt>
    <dgm:pt modelId="{BCDB5FF3-6182-4EF1-8BEB-3886A25435C0}" type="pres">
      <dgm:prSet presAssocID="{DF5D5F1A-4DD0-4591-808E-E218EFF5A539}" presName="hierChild4" presStyleCnt="0"/>
      <dgm:spPr/>
    </dgm:pt>
    <dgm:pt modelId="{A9DF7B38-5C72-40CF-884D-B131150C13DD}" type="pres">
      <dgm:prSet presAssocID="{613C4A87-4868-4575-9A92-CE7F5CE1C0A4}" presName="Name23" presStyleLbl="parChTrans1D4" presStyleIdx="0" presStyleCnt="1"/>
      <dgm:spPr/>
      <dgm:t>
        <a:bodyPr/>
        <a:lstStyle/>
        <a:p>
          <a:endParaRPr lang="it-IT"/>
        </a:p>
      </dgm:t>
    </dgm:pt>
    <dgm:pt modelId="{FDF03939-4B39-407E-84EA-C0066335E381}" type="pres">
      <dgm:prSet presAssocID="{AE4B7A63-5936-4365-A3D7-8BFD327746A9}" presName="hierRoot4" presStyleCnt="0"/>
      <dgm:spPr/>
    </dgm:pt>
    <dgm:pt modelId="{CA4A63ED-80CF-494A-8085-AD48E8A1846F}" type="pres">
      <dgm:prSet presAssocID="{AE4B7A63-5936-4365-A3D7-8BFD327746A9}" presName="composite4" presStyleCnt="0"/>
      <dgm:spPr/>
    </dgm:pt>
    <dgm:pt modelId="{607256B7-BDC5-4304-B7A2-EBE42BEB8B34}" type="pres">
      <dgm:prSet presAssocID="{AE4B7A63-5936-4365-A3D7-8BFD327746A9}" presName="background4" presStyleLbl="node4" presStyleIdx="0" presStyleCnt="1"/>
      <dgm:spPr/>
    </dgm:pt>
    <dgm:pt modelId="{75C32CCC-55B9-470B-8386-525AE167951D}" type="pres">
      <dgm:prSet presAssocID="{AE4B7A63-5936-4365-A3D7-8BFD327746A9}" presName="text4" presStyleLbl="fgAcc4" presStyleIdx="0" presStyleCnt="1">
        <dgm:presLayoutVars>
          <dgm:chPref val="3"/>
        </dgm:presLayoutVars>
      </dgm:prSet>
      <dgm:spPr/>
      <dgm:t>
        <a:bodyPr/>
        <a:lstStyle/>
        <a:p>
          <a:endParaRPr lang="it-IT"/>
        </a:p>
      </dgm:t>
    </dgm:pt>
    <dgm:pt modelId="{D40CE687-0C84-4DB5-8DAD-345E72D48A71}" type="pres">
      <dgm:prSet presAssocID="{AE4B7A63-5936-4365-A3D7-8BFD327746A9}" presName="hierChild5" presStyleCnt="0"/>
      <dgm:spPr/>
    </dgm:pt>
    <dgm:pt modelId="{926383A4-69FC-4723-8744-DA7D3BB63277}" type="pres">
      <dgm:prSet presAssocID="{F85A9F34-195C-4B3F-8788-9BC409757807}" presName="Name10" presStyleLbl="parChTrans1D2" presStyleIdx="1" presStyleCnt="3"/>
      <dgm:spPr/>
    </dgm:pt>
    <dgm:pt modelId="{210743AC-2A94-434C-843B-8A31D7013963}" type="pres">
      <dgm:prSet presAssocID="{AF010B6B-12B6-4B82-9AA4-3317BC09EA4A}" presName="hierRoot2" presStyleCnt="0"/>
      <dgm:spPr/>
    </dgm:pt>
    <dgm:pt modelId="{0EF564BD-47B5-4FCB-A464-012475C27899}" type="pres">
      <dgm:prSet presAssocID="{AF010B6B-12B6-4B82-9AA4-3317BC09EA4A}" presName="composite2" presStyleCnt="0"/>
      <dgm:spPr/>
    </dgm:pt>
    <dgm:pt modelId="{132C5CEF-DA54-48F0-AB34-2AA637B45CB0}" type="pres">
      <dgm:prSet presAssocID="{AF010B6B-12B6-4B82-9AA4-3317BC09EA4A}" presName="background2" presStyleLbl="node2" presStyleIdx="1" presStyleCnt="3"/>
      <dgm:spPr/>
    </dgm:pt>
    <dgm:pt modelId="{1B49820F-CC86-486F-BDF2-8BF5A3F88BA6}" type="pres">
      <dgm:prSet presAssocID="{AF010B6B-12B6-4B82-9AA4-3317BC09EA4A}" presName="text2" presStyleLbl="fgAcc2" presStyleIdx="1" presStyleCnt="3" custLinFactNeighborX="-18230" custLinFactNeighborY="472">
        <dgm:presLayoutVars>
          <dgm:chPref val="3"/>
        </dgm:presLayoutVars>
      </dgm:prSet>
      <dgm:spPr/>
    </dgm:pt>
    <dgm:pt modelId="{E22552D2-6D82-48C9-8BC8-E1056C0C7556}" type="pres">
      <dgm:prSet presAssocID="{AF010B6B-12B6-4B82-9AA4-3317BC09EA4A}" presName="hierChild3" presStyleCnt="0"/>
      <dgm:spPr/>
    </dgm:pt>
    <dgm:pt modelId="{7E7AD10F-DD87-4A36-99B1-0E7457C86D48}" type="pres">
      <dgm:prSet presAssocID="{2B043387-9413-44E2-B2CB-D0B5C7014A81}" presName="Name10" presStyleLbl="parChTrans1D2" presStyleIdx="2" presStyleCnt="3"/>
      <dgm:spPr/>
    </dgm:pt>
    <dgm:pt modelId="{F2B05698-327B-4BF0-B8F9-F59A7BB53400}" type="pres">
      <dgm:prSet presAssocID="{375C9790-7D86-4EAF-AA82-59277724DA95}" presName="hierRoot2" presStyleCnt="0"/>
      <dgm:spPr/>
    </dgm:pt>
    <dgm:pt modelId="{10812582-B973-41A5-8AA9-6B8F95FB95B2}" type="pres">
      <dgm:prSet presAssocID="{375C9790-7D86-4EAF-AA82-59277724DA95}" presName="composite2" presStyleCnt="0"/>
      <dgm:spPr/>
    </dgm:pt>
    <dgm:pt modelId="{EC3D5064-BB17-4C26-9846-FFE2367967B0}" type="pres">
      <dgm:prSet presAssocID="{375C9790-7D86-4EAF-AA82-59277724DA95}" presName="background2" presStyleLbl="node2" presStyleIdx="2" presStyleCnt="3"/>
      <dgm:spPr/>
    </dgm:pt>
    <dgm:pt modelId="{1A83C7E4-FF54-49F2-A62B-74C3ADA05F16}" type="pres">
      <dgm:prSet presAssocID="{375C9790-7D86-4EAF-AA82-59277724DA95}" presName="text2" presStyleLbl="fgAcc2" presStyleIdx="2" presStyleCnt="3">
        <dgm:presLayoutVars>
          <dgm:chPref val="3"/>
        </dgm:presLayoutVars>
      </dgm:prSet>
      <dgm:spPr/>
    </dgm:pt>
    <dgm:pt modelId="{E9A64032-4B59-4DBC-A91C-DEECA26DE314}" type="pres">
      <dgm:prSet presAssocID="{375C9790-7D86-4EAF-AA82-59277724DA95}" presName="hierChild3" presStyleCnt="0"/>
      <dgm:spPr/>
    </dgm:pt>
    <dgm:pt modelId="{5EA1F406-576A-4CE9-A75D-4A9E2F642F70}" type="pres">
      <dgm:prSet presAssocID="{7E162E5C-2A6D-4DA9-B5A9-1BE219E84652}" presName="Name17" presStyleLbl="parChTrans1D3" presStyleIdx="1" presStyleCnt="2"/>
      <dgm:spPr/>
    </dgm:pt>
    <dgm:pt modelId="{4B30A4E7-7436-4971-9348-ACE5A4F41D04}" type="pres">
      <dgm:prSet presAssocID="{376D28FC-EF8F-4F42-872F-2790EE736A73}" presName="hierRoot3" presStyleCnt="0"/>
      <dgm:spPr/>
    </dgm:pt>
    <dgm:pt modelId="{B78AF923-5E6F-498B-B5D9-E6A250A29A79}" type="pres">
      <dgm:prSet presAssocID="{376D28FC-EF8F-4F42-872F-2790EE736A73}" presName="composite3" presStyleCnt="0"/>
      <dgm:spPr/>
    </dgm:pt>
    <dgm:pt modelId="{F65B1AEC-06BE-4B59-BEF1-10F198C231E4}" type="pres">
      <dgm:prSet presAssocID="{376D28FC-EF8F-4F42-872F-2790EE736A73}" presName="background3" presStyleLbl="node3" presStyleIdx="1" presStyleCnt="2"/>
      <dgm:spPr/>
    </dgm:pt>
    <dgm:pt modelId="{F42440D6-7D83-428F-8619-BDA82C795BF0}" type="pres">
      <dgm:prSet presAssocID="{376D28FC-EF8F-4F42-872F-2790EE736A73}" presName="text3" presStyleLbl="fgAcc3" presStyleIdx="1" presStyleCnt="2">
        <dgm:presLayoutVars>
          <dgm:chPref val="3"/>
        </dgm:presLayoutVars>
      </dgm:prSet>
      <dgm:spPr/>
    </dgm:pt>
    <dgm:pt modelId="{B7288AB0-3BB6-40FE-9452-100A399E8D8E}" type="pres">
      <dgm:prSet presAssocID="{376D28FC-EF8F-4F42-872F-2790EE736A73}" presName="hierChild4" presStyleCnt="0"/>
      <dgm:spPr/>
    </dgm:pt>
  </dgm:ptLst>
  <dgm:cxnLst>
    <dgm:cxn modelId="{3C423888-5EF4-4DA9-AA02-3A9B89230C53}" type="presOf" srcId="{105374ED-21AB-45CC-99E5-A21B47536F01}" destId="{1042E722-EBAB-4621-AD5A-D0E13E5897B5}" srcOrd="0" destOrd="0" presId="urn:microsoft.com/office/officeart/2005/8/layout/hierarchy1"/>
    <dgm:cxn modelId="{1DB18637-98BA-4763-A2F7-5DB266852CD8}" srcId="{44D15DFC-8ED5-490D-B8C3-766F3C800F96}" destId="{C65AF28B-C350-400B-87FB-DCFDD056A064}" srcOrd="0" destOrd="0" parTransId="{105374ED-21AB-45CC-99E5-A21B47536F01}" sibTransId="{78B3753E-FAC0-4EB7-8BD0-35BF96D67243}"/>
    <dgm:cxn modelId="{939156FF-5009-476A-92C4-BF242B00B53D}" type="presOf" srcId="{613C4A87-4868-4575-9A92-CE7F5CE1C0A4}" destId="{A9DF7B38-5C72-40CF-884D-B131150C13DD}" srcOrd="0" destOrd="0" presId="urn:microsoft.com/office/officeart/2005/8/layout/hierarchy1"/>
    <dgm:cxn modelId="{A0C65332-0CFF-4E1E-9BEC-8F3F02BF3F53}" type="presOf" srcId="{F85A9F34-195C-4B3F-8788-9BC409757807}" destId="{926383A4-69FC-4723-8744-DA7D3BB63277}" srcOrd="0" destOrd="0" presId="urn:microsoft.com/office/officeart/2005/8/layout/hierarchy1"/>
    <dgm:cxn modelId="{C0B9B5F1-42E8-4B34-ACBE-9299C50FC327}" srcId="{44D15DFC-8ED5-490D-B8C3-766F3C800F96}" destId="{AF010B6B-12B6-4B82-9AA4-3317BC09EA4A}" srcOrd="1" destOrd="0" parTransId="{F85A9F34-195C-4B3F-8788-9BC409757807}" sibTransId="{B671E931-40F6-4961-9F82-FC4FE605131C}"/>
    <dgm:cxn modelId="{8E07822B-6713-46AE-80A7-6C2580480467}" srcId="{C65AF28B-C350-400B-87FB-DCFDD056A064}" destId="{DF5D5F1A-4DD0-4591-808E-E218EFF5A539}" srcOrd="0" destOrd="0" parTransId="{02F19597-A7C9-4896-8282-1239E05803E5}" sibTransId="{261402AA-E62C-4538-AACE-D5B0801425D5}"/>
    <dgm:cxn modelId="{788AF5BA-CC09-40B8-8AF6-72AA0F83FA5B}" type="presOf" srcId="{2B043387-9413-44E2-B2CB-D0B5C7014A81}" destId="{7E7AD10F-DD87-4A36-99B1-0E7457C86D48}" srcOrd="0" destOrd="0" presId="urn:microsoft.com/office/officeart/2005/8/layout/hierarchy1"/>
    <dgm:cxn modelId="{C60CB076-E9D8-43B3-AC0D-6086EEB78BBB}" srcId="{0E4AF455-AEAB-4DD2-BB86-9A5AC75517D9}" destId="{44D15DFC-8ED5-490D-B8C3-766F3C800F96}" srcOrd="0" destOrd="0" parTransId="{350CE0C0-475A-4578-A3E3-59C8C3956D5A}" sibTransId="{7C741A8F-9652-43FE-9D9C-C68B06F5227F}"/>
    <dgm:cxn modelId="{7435525A-A49C-43B8-A652-86E3DAFB4432}" srcId="{44D15DFC-8ED5-490D-B8C3-766F3C800F96}" destId="{375C9790-7D86-4EAF-AA82-59277724DA95}" srcOrd="2" destOrd="0" parTransId="{2B043387-9413-44E2-B2CB-D0B5C7014A81}" sibTransId="{43C53FE5-57DE-4C08-92C4-5E402021C25F}"/>
    <dgm:cxn modelId="{3DFFB31A-01EA-45E4-A0D6-827C5E62AB90}" type="presOf" srcId="{376D28FC-EF8F-4F42-872F-2790EE736A73}" destId="{F42440D6-7D83-428F-8619-BDA82C795BF0}" srcOrd="0" destOrd="0" presId="urn:microsoft.com/office/officeart/2005/8/layout/hierarchy1"/>
    <dgm:cxn modelId="{5F84F866-7106-496F-A7CD-596F099E26C8}" type="presOf" srcId="{7E162E5C-2A6D-4DA9-B5A9-1BE219E84652}" destId="{5EA1F406-576A-4CE9-A75D-4A9E2F642F70}" srcOrd="0" destOrd="0" presId="urn:microsoft.com/office/officeart/2005/8/layout/hierarchy1"/>
    <dgm:cxn modelId="{7A03CF4A-23CA-43C4-9E7E-879F282CC4B5}" type="presOf" srcId="{0E4AF455-AEAB-4DD2-BB86-9A5AC75517D9}" destId="{8AEF3444-455C-4CE2-B014-031ABCB1F8D6}" srcOrd="0" destOrd="0" presId="urn:microsoft.com/office/officeart/2005/8/layout/hierarchy1"/>
    <dgm:cxn modelId="{891C7623-74E3-4BA4-A5F8-E4ACDCCA86F3}" srcId="{375C9790-7D86-4EAF-AA82-59277724DA95}" destId="{376D28FC-EF8F-4F42-872F-2790EE736A73}" srcOrd="0" destOrd="0" parTransId="{7E162E5C-2A6D-4DA9-B5A9-1BE219E84652}" sibTransId="{16CD11E4-C8AA-4FC4-A234-A2C036E5BA0C}"/>
    <dgm:cxn modelId="{1C532659-28D2-4F77-B45D-AA18FB931F52}" type="presOf" srcId="{DF5D5F1A-4DD0-4591-808E-E218EFF5A539}" destId="{CB78D311-0730-4734-BAA2-2BE524ADC365}" srcOrd="0" destOrd="0" presId="urn:microsoft.com/office/officeart/2005/8/layout/hierarchy1"/>
    <dgm:cxn modelId="{BB22CC0E-1869-45D7-8862-B5C03A3679AA}" type="presOf" srcId="{C65AF28B-C350-400B-87FB-DCFDD056A064}" destId="{41EE0CCF-2D5A-48EF-937B-974AF756B6B5}" srcOrd="0" destOrd="0" presId="urn:microsoft.com/office/officeart/2005/8/layout/hierarchy1"/>
    <dgm:cxn modelId="{27838120-046A-4BE4-A3D3-DEFE35222309}" type="presOf" srcId="{375C9790-7D86-4EAF-AA82-59277724DA95}" destId="{1A83C7E4-FF54-49F2-A62B-74C3ADA05F16}" srcOrd="0" destOrd="0" presId="urn:microsoft.com/office/officeart/2005/8/layout/hierarchy1"/>
    <dgm:cxn modelId="{31BCE9B4-5A5B-4748-A8CC-7DDD5122CD23}" type="presOf" srcId="{02F19597-A7C9-4896-8282-1239E05803E5}" destId="{693CABB4-0A35-4DB5-8741-D23AF6EC44CB}" srcOrd="0" destOrd="0" presId="urn:microsoft.com/office/officeart/2005/8/layout/hierarchy1"/>
    <dgm:cxn modelId="{C86BE9D7-9D22-477F-A196-D943F1D97114}" type="presOf" srcId="{44D15DFC-8ED5-490D-B8C3-766F3C800F96}" destId="{344E3D2E-E61D-404A-9C1E-0F1765B9D006}" srcOrd="0" destOrd="0" presId="urn:microsoft.com/office/officeart/2005/8/layout/hierarchy1"/>
    <dgm:cxn modelId="{9AF584A4-8835-4A97-BA6E-70D337B5C53D}" type="presOf" srcId="{AF010B6B-12B6-4B82-9AA4-3317BC09EA4A}" destId="{1B49820F-CC86-486F-BDF2-8BF5A3F88BA6}" srcOrd="0" destOrd="0" presId="urn:microsoft.com/office/officeart/2005/8/layout/hierarchy1"/>
    <dgm:cxn modelId="{E7AF0628-5ED9-45C1-BA1D-592B5A4CF250}" srcId="{DF5D5F1A-4DD0-4591-808E-E218EFF5A539}" destId="{AE4B7A63-5936-4365-A3D7-8BFD327746A9}" srcOrd="0" destOrd="0" parTransId="{613C4A87-4868-4575-9A92-CE7F5CE1C0A4}" sibTransId="{1F5E9FD0-5EE5-4501-9D9A-0EAE892011A0}"/>
    <dgm:cxn modelId="{DE329E84-266D-4CFA-96A0-0BCA967C9DC1}" type="presOf" srcId="{AE4B7A63-5936-4365-A3D7-8BFD327746A9}" destId="{75C32CCC-55B9-470B-8386-525AE167951D}" srcOrd="0" destOrd="0" presId="urn:microsoft.com/office/officeart/2005/8/layout/hierarchy1"/>
    <dgm:cxn modelId="{3713F094-44B6-4FF4-ADCE-914B5CEDB34F}" type="presParOf" srcId="{8AEF3444-455C-4CE2-B014-031ABCB1F8D6}" destId="{1F67F030-3703-47C0-B77F-785917F198B6}" srcOrd="0" destOrd="0" presId="urn:microsoft.com/office/officeart/2005/8/layout/hierarchy1"/>
    <dgm:cxn modelId="{0A927C5D-A30F-405E-900A-EFCCFA46769A}" type="presParOf" srcId="{1F67F030-3703-47C0-B77F-785917F198B6}" destId="{EF0B5B6F-EC73-4F14-A3FD-577C4FCB7CC5}" srcOrd="0" destOrd="0" presId="urn:microsoft.com/office/officeart/2005/8/layout/hierarchy1"/>
    <dgm:cxn modelId="{29BB52EC-DFF0-4665-9D7E-DA29E303C79E}" type="presParOf" srcId="{EF0B5B6F-EC73-4F14-A3FD-577C4FCB7CC5}" destId="{2974C940-E1EB-481B-9B07-53B3AE6B2F4B}" srcOrd="0" destOrd="0" presId="urn:microsoft.com/office/officeart/2005/8/layout/hierarchy1"/>
    <dgm:cxn modelId="{8BFFE53A-2039-4761-AAA0-E31361443C71}" type="presParOf" srcId="{EF0B5B6F-EC73-4F14-A3FD-577C4FCB7CC5}" destId="{344E3D2E-E61D-404A-9C1E-0F1765B9D006}" srcOrd="1" destOrd="0" presId="urn:microsoft.com/office/officeart/2005/8/layout/hierarchy1"/>
    <dgm:cxn modelId="{44BEC8A2-54B4-4325-B836-5C68157747B5}" type="presParOf" srcId="{1F67F030-3703-47C0-B77F-785917F198B6}" destId="{F8FBA35B-B129-4E8C-9B3A-99CD5A619F04}" srcOrd="1" destOrd="0" presId="urn:microsoft.com/office/officeart/2005/8/layout/hierarchy1"/>
    <dgm:cxn modelId="{A8F06E70-921E-4174-9809-F2231206CF58}" type="presParOf" srcId="{F8FBA35B-B129-4E8C-9B3A-99CD5A619F04}" destId="{1042E722-EBAB-4621-AD5A-D0E13E5897B5}" srcOrd="0" destOrd="0" presId="urn:microsoft.com/office/officeart/2005/8/layout/hierarchy1"/>
    <dgm:cxn modelId="{48F3F8EB-58BC-424A-97C3-1C3444CD140C}" type="presParOf" srcId="{F8FBA35B-B129-4E8C-9B3A-99CD5A619F04}" destId="{30649CC6-98D9-4059-B1C5-99C3AE6F3AD5}" srcOrd="1" destOrd="0" presId="urn:microsoft.com/office/officeart/2005/8/layout/hierarchy1"/>
    <dgm:cxn modelId="{9EDA9C35-2D4A-44EF-AA72-5FCEEBE783DF}" type="presParOf" srcId="{30649CC6-98D9-4059-B1C5-99C3AE6F3AD5}" destId="{1BA03E3C-2020-4D86-9C1D-7454EF9671BB}" srcOrd="0" destOrd="0" presId="urn:microsoft.com/office/officeart/2005/8/layout/hierarchy1"/>
    <dgm:cxn modelId="{2F648555-8D0F-4C77-A219-72E1C1552537}" type="presParOf" srcId="{1BA03E3C-2020-4D86-9C1D-7454EF9671BB}" destId="{EF9386C6-0591-4098-AB49-C8122D37FF27}" srcOrd="0" destOrd="0" presId="urn:microsoft.com/office/officeart/2005/8/layout/hierarchy1"/>
    <dgm:cxn modelId="{65395B2F-4EAA-44DB-B98D-A9872A427339}" type="presParOf" srcId="{1BA03E3C-2020-4D86-9C1D-7454EF9671BB}" destId="{41EE0CCF-2D5A-48EF-937B-974AF756B6B5}" srcOrd="1" destOrd="0" presId="urn:microsoft.com/office/officeart/2005/8/layout/hierarchy1"/>
    <dgm:cxn modelId="{70122A5C-3FF3-44EF-849F-1F835D66464E}" type="presParOf" srcId="{30649CC6-98D9-4059-B1C5-99C3AE6F3AD5}" destId="{7B6315BF-20B4-40FC-B1FC-DA036087207C}" srcOrd="1" destOrd="0" presId="urn:microsoft.com/office/officeart/2005/8/layout/hierarchy1"/>
    <dgm:cxn modelId="{F628AB7A-3BEE-4233-AAD5-8D6A34D168F3}" type="presParOf" srcId="{7B6315BF-20B4-40FC-B1FC-DA036087207C}" destId="{693CABB4-0A35-4DB5-8741-D23AF6EC44CB}" srcOrd="0" destOrd="0" presId="urn:microsoft.com/office/officeart/2005/8/layout/hierarchy1"/>
    <dgm:cxn modelId="{02DF3185-0003-46AB-ABF1-F5C9347C799B}" type="presParOf" srcId="{7B6315BF-20B4-40FC-B1FC-DA036087207C}" destId="{481C9AFB-6798-4D37-ABB6-1F902CBC2140}" srcOrd="1" destOrd="0" presId="urn:microsoft.com/office/officeart/2005/8/layout/hierarchy1"/>
    <dgm:cxn modelId="{89868C92-5C1C-47E2-B369-0021C395AAEB}" type="presParOf" srcId="{481C9AFB-6798-4D37-ABB6-1F902CBC2140}" destId="{05DF2FB1-2044-47D0-83A2-226053253304}" srcOrd="0" destOrd="0" presId="urn:microsoft.com/office/officeart/2005/8/layout/hierarchy1"/>
    <dgm:cxn modelId="{24C14BD4-1DF5-46D8-9C00-60AAF45B81B6}" type="presParOf" srcId="{05DF2FB1-2044-47D0-83A2-226053253304}" destId="{9C771417-7AB6-4165-8141-D065FF52CCA4}" srcOrd="0" destOrd="0" presId="urn:microsoft.com/office/officeart/2005/8/layout/hierarchy1"/>
    <dgm:cxn modelId="{170EA578-2924-4880-B075-2D4E7BB2B6ED}" type="presParOf" srcId="{05DF2FB1-2044-47D0-83A2-226053253304}" destId="{CB78D311-0730-4734-BAA2-2BE524ADC365}" srcOrd="1" destOrd="0" presId="urn:microsoft.com/office/officeart/2005/8/layout/hierarchy1"/>
    <dgm:cxn modelId="{6BA0A480-DAC0-4AE6-88CF-ADE0CC7DFA48}" type="presParOf" srcId="{481C9AFB-6798-4D37-ABB6-1F902CBC2140}" destId="{BCDB5FF3-6182-4EF1-8BEB-3886A25435C0}" srcOrd="1" destOrd="0" presId="urn:microsoft.com/office/officeart/2005/8/layout/hierarchy1"/>
    <dgm:cxn modelId="{79C07248-0ACC-44F8-8182-A8B0A45D1AD8}" type="presParOf" srcId="{BCDB5FF3-6182-4EF1-8BEB-3886A25435C0}" destId="{A9DF7B38-5C72-40CF-884D-B131150C13DD}" srcOrd="0" destOrd="0" presId="urn:microsoft.com/office/officeart/2005/8/layout/hierarchy1"/>
    <dgm:cxn modelId="{1AD4AC1E-D0CB-4A01-B2B7-19D40E6B8A5B}" type="presParOf" srcId="{BCDB5FF3-6182-4EF1-8BEB-3886A25435C0}" destId="{FDF03939-4B39-407E-84EA-C0066335E381}" srcOrd="1" destOrd="0" presId="urn:microsoft.com/office/officeart/2005/8/layout/hierarchy1"/>
    <dgm:cxn modelId="{80944284-FE18-4A7A-9D9C-8236A98B34FF}" type="presParOf" srcId="{FDF03939-4B39-407E-84EA-C0066335E381}" destId="{CA4A63ED-80CF-494A-8085-AD48E8A1846F}" srcOrd="0" destOrd="0" presId="urn:microsoft.com/office/officeart/2005/8/layout/hierarchy1"/>
    <dgm:cxn modelId="{74EB5707-63B1-4D29-B0EB-61CABE619718}" type="presParOf" srcId="{CA4A63ED-80CF-494A-8085-AD48E8A1846F}" destId="{607256B7-BDC5-4304-B7A2-EBE42BEB8B34}" srcOrd="0" destOrd="0" presId="urn:microsoft.com/office/officeart/2005/8/layout/hierarchy1"/>
    <dgm:cxn modelId="{949A2823-E584-445D-938E-45399A5D56BB}" type="presParOf" srcId="{CA4A63ED-80CF-494A-8085-AD48E8A1846F}" destId="{75C32CCC-55B9-470B-8386-525AE167951D}" srcOrd="1" destOrd="0" presId="urn:microsoft.com/office/officeart/2005/8/layout/hierarchy1"/>
    <dgm:cxn modelId="{26521904-32FB-43B8-B05D-ACC1A8635DA8}" type="presParOf" srcId="{FDF03939-4B39-407E-84EA-C0066335E381}" destId="{D40CE687-0C84-4DB5-8DAD-345E72D48A71}" srcOrd="1" destOrd="0" presId="urn:microsoft.com/office/officeart/2005/8/layout/hierarchy1"/>
    <dgm:cxn modelId="{3DE66CB8-2CC4-42DA-9FF4-0067A056F4CD}" type="presParOf" srcId="{F8FBA35B-B129-4E8C-9B3A-99CD5A619F04}" destId="{926383A4-69FC-4723-8744-DA7D3BB63277}" srcOrd="2" destOrd="0" presId="urn:microsoft.com/office/officeart/2005/8/layout/hierarchy1"/>
    <dgm:cxn modelId="{4EF0208A-7147-4955-A75E-BFBCCC3100C2}" type="presParOf" srcId="{F8FBA35B-B129-4E8C-9B3A-99CD5A619F04}" destId="{210743AC-2A94-434C-843B-8A31D7013963}" srcOrd="3" destOrd="0" presId="urn:microsoft.com/office/officeart/2005/8/layout/hierarchy1"/>
    <dgm:cxn modelId="{08FAD4FE-FA23-45F5-B13A-E063D73798DB}" type="presParOf" srcId="{210743AC-2A94-434C-843B-8A31D7013963}" destId="{0EF564BD-47B5-4FCB-A464-012475C27899}" srcOrd="0" destOrd="0" presId="urn:microsoft.com/office/officeart/2005/8/layout/hierarchy1"/>
    <dgm:cxn modelId="{4C5392BA-7E52-4E96-BE80-8385CAC46783}" type="presParOf" srcId="{0EF564BD-47B5-4FCB-A464-012475C27899}" destId="{132C5CEF-DA54-48F0-AB34-2AA637B45CB0}" srcOrd="0" destOrd="0" presId="urn:microsoft.com/office/officeart/2005/8/layout/hierarchy1"/>
    <dgm:cxn modelId="{814786C8-1773-407E-9F9E-C269B833E044}" type="presParOf" srcId="{0EF564BD-47B5-4FCB-A464-012475C27899}" destId="{1B49820F-CC86-486F-BDF2-8BF5A3F88BA6}" srcOrd="1" destOrd="0" presId="urn:microsoft.com/office/officeart/2005/8/layout/hierarchy1"/>
    <dgm:cxn modelId="{4EEF4957-1D37-466B-ACE8-02B90F67DA7C}" type="presParOf" srcId="{210743AC-2A94-434C-843B-8A31D7013963}" destId="{E22552D2-6D82-48C9-8BC8-E1056C0C7556}" srcOrd="1" destOrd="0" presId="urn:microsoft.com/office/officeart/2005/8/layout/hierarchy1"/>
    <dgm:cxn modelId="{0D823068-7A27-4AF6-B1AB-8C2C5F2031AF}" type="presParOf" srcId="{F8FBA35B-B129-4E8C-9B3A-99CD5A619F04}" destId="{7E7AD10F-DD87-4A36-99B1-0E7457C86D48}" srcOrd="4" destOrd="0" presId="urn:microsoft.com/office/officeart/2005/8/layout/hierarchy1"/>
    <dgm:cxn modelId="{9B550DD5-9A34-483A-85EE-9626A2AB201D}" type="presParOf" srcId="{F8FBA35B-B129-4E8C-9B3A-99CD5A619F04}" destId="{F2B05698-327B-4BF0-B8F9-F59A7BB53400}" srcOrd="5" destOrd="0" presId="urn:microsoft.com/office/officeart/2005/8/layout/hierarchy1"/>
    <dgm:cxn modelId="{BCCD7A32-9A0F-4E1D-B798-8F026AD98ED3}" type="presParOf" srcId="{F2B05698-327B-4BF0-B8F9-F59A7BB53400}" destId="{10812582-B973-41A5-8AA9-6B8F95FB95B2}" srcOrd="0" destOrd="0" presId="urn:microsoft.com/office/officeart/2005/8/layout/hierarchy1"/>
    <dgm:cxn modelId="{F157ADD4-1A4E-4BFB-91BB-31B505966DC5}" type="presParOf" srcId="{10812582-B973-41A5-8AA9-6B8F95FB95B2}" destId="{EC3D5064-BB17-4C26-9846-FFE2367967B0}" srcOrd="0" destOrd="0" presId="urn:microsoft.com/office/officeart/2005/8/layout/hierarchy1"/>
    <dgm:cxn modelId="{17477B2B-3BC1-4FD2-B1C5-D8014B9F3436}" type="presParOf" srcId="{10812582-B973-41A5-8AA9-6B8F95FB95B2}" destId="{1A83C7E4-FF54-49F2-A62B-74C3ADA05F16}" srcOrd="1" destOrd="0" presId="urn:microsoft.com/office/officeart/2005/8/layout/hierarchy1"/>
    <dgm:cxn modelId="{6DBC23B9-BAB0-4EBD-BB86-C203A4D0CA56}" type="presParOf" srcId="{F2B05698-327B-4BF0-B8F9-F59A7BB53400}" destId="{E9A64032-4B59-4DBC-A91C-DEECA26DE314}" srcOrd="1" destOrd="0" presId="urn:microsoft.com/office/officeart/2005/8/layout/hierarchy1"/>
    <dgm:cxn modelId="{BE85A377-6A0B-49BF-81FC-6D3D683DEF55}" type="presParOf" srcId="{E9A64032-4B59-4DBC-A91C-DEECA26DE314}" destId="{5EA1F406-576A-4CE9-A75D-4A9E2F642F70}" srcOrd="0" destOrd="0" presId="urn:microsoft.com/office/officeart/2005/8/layout/hierarchy1"/>
    <dgm:cxn modelId="{1F2F9C6C-6D8F-48FA-94FB-E61070555692}" type="presParOf" srcId="{E9A64032-4B59-4DBC-A91C-DEECA26DE314}" destId="{4B30A4E7-7436-4971-9348-ACE5A4F41D04}" srcOrd="1" destOrd="0" presId="urn:microsoft.com/office/officeart/2005/8/layout/hierarchy1"/>
    <dgm:cxn modelId="{541C8852-A8A3-4F5A-8CE8-712F295F635A}" type="presParOf" srcId="{4B30A4E7-7436-4971-9348-ACE5A4F41D04}" destId="{B78AF923-5E6F-498B-B5D9-E6A250A29A79}" srcOrd="0" destOrd="0" presId="urn:microsoft.com/office/officeart/2005/8/layout/hierarchy1"/>
    <dgm:cxn modelId="{57736AEE-2196-48E0-AB50-633DDD4E5ABB}" type="presParOf" srcId="{B78AF923-5E6F-498B-B5D9-E6A250A29A79}" destId="{F65B1AEC-06BE-4B59-BEF1-10F198C231E4}" srcOrd="0" destOrd="0" presId="urn:microsoft.com/office/officeart/2005/8/layout/hierarchy1"/>
    <dgm:cxn modelId="{5326F41B-5114-4A1A-85E4-D8DE049040C9}" type="presParOf" srcId="{B78AF923-5E6F-498B-B5D9-E6A250A29A79}" destId="{F42440D6-7D83-428F-8619-BDA82C795BF0}" srcOrd="1" destOrd="0" presId="urn:microsoft.com/office/officeart/2005/8/layout/hierarchy1"/>
    <dgm:cxn modelId="{06A0447A-6C5F-4EB7-A688-8B63E9DEAF47}" type="presParOf" srcId="{4B30A4E7-7436-4971-9348-ACE5A4F41D04}" destId="{B7288AB0-3BB6-40FE-9452-100A399E8D8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C9D5DB3-68F4-4FA8-8DCE-22352C310E94}" type="doc">
      <dgm:prSet loTypeId="urn:microsoft.com/office/officeart/2009/layout/CircleArrowProcess" loCatId="process" qsTypeId="urn:microsoft.com/office/officeart/2005/8/quickstyle/simple1" qsCatId="simple" csTypeId="urn:microsoft.com/office/officeart/2005/8/colors/colorful5" csCatId="colorful" phldr="1"/>
      <dgm:spPr/>
      <dgm:t>
        <a:bodyPr/>
        <a:lstStyle/>
        <a:p>
          <a:endParaRPr lang="it-IT"/>
        </a:p>
      </dgm:t>
    </dgm:pt>
    <dgm:pt modelId="{56258589-B76D-431E-AACE-18A30BE754CA}">
      <dgm:prSet phldrT="[Testo]">
        <dgm:style>
          <a:lnRef idx="1">
            <a:schemeClr val="accent4"/>
          </a:lnRef>
          <a:fillRef idx="2">
            <a:schemeClr val="accent4"/>
          </a:fillRef>
          <a:effectRef idx="1">
            <a:schemeClr val="accent4"/>
          </a:effectRef>
          <a:fontRef idx="minor">
            <a:schemeClr val="dk1"/>
          </a:fontRef>
        </dgm:style>
      </dgm:prSet>
      <dgm:spPr/>
      <dgm:t>
        <a:bodyPr/>
        <a:lstStyle/>
        <a:p>
          <a:r>
            <a:rPr lang="it-IT" dirty="0" err="1" smtClean="0"/>
            <a:t>neurostato</a:t>
          </a:r>
          <a:endParaRPr lang="it-IT" dirty="0"/>
        </a:p>
      </dgm:t>
    </dgm:pt>
    <dgm:pt modelId="{6C2FA3AB-2504-4CD9-9C9C-268E9310DDA8}" type="parTrans" cxnId="{28E7C17D-71D7-4895-A378-0E910292A1A6}">
      <dgm:prSet/>
      <dgm:spPr/>
      <dgm:t>
        <a:bodyPr/>
        <a:lstStyle/>
        <a:p>
          <a:endParaRPr lang="it-IT"/>
        </a:p>
      </dgm:t>
    </dgm:pt>
    <dgm:pt modelId="{D06E7A7C-42E9-4FED-A6BD-FD30E9846674}" type="sibTrans" cxnId="{28E7C17D-71D7-4895-A378-0E910292A1A6}">
      <dgm:prSet/>
      <dgm:spPr/>
      <dgm:t>
        <a:bodyPr/>
        <a:lstStyle/>
        <a:p>
          <a:endParaRPr lang="it-IT"/>
        </a:p>
      </dgm:t>
    </dgm:pt>
    <dgm:pt modelId="{5C64166F-6360-4205-86E1-7B38A3C51E22}">
      <dgm:prSet phldrT="[Testo]">
        <dgm:style>
          <a:lnRef idx="1">
            <a:schemeClr val="accent3"/>
          </a:lnRef>
          <a:fillRef idx="2">
            <a:schemeClr val="accent3"/>
          </a:fillRef>
          <a:effectRef idx="1">
            <a:schemeClr val="accent3"/>
          </a:effectRef>
          <a:fontRef idx="minor">
            <a:schemeClr val="dk1"/>
          </a:fontRef>
        </dgm:style>
      </dgm:prSet>
      <dgm:spPr/>
      <dgm:t>
        <a:bodyPr/>
        <a:lstStyle/>
        <a:p>
          <a:r>
            <a:rPr lang="it-IT" dirty="0" err="1" smtClean="0"/>
            <a:t>binding</a:t>
          </a:r>
          <a:endParaRPr lang="it-IT" dirty="0"/>
        </a:p>
      </dgm:t>
    </dgm:pt>
    <dgm:pt modelId="{DB3BCC5C-D691-4D5B-884E-D895DFB76AA0}" type="parTrans" cxnId="{8781D340-45E5-4789-8714-1E5615CDA9F6}">
      <dgm:prSet/>
      <dgm:spPr/>
      <dgm:t>
        <a:bodyPr/>
        <a:lstStyle/>
        <a:p>
          <a:endParaRPr lang="it-IT"/>
        </a:p>
      </dgm:t>
    </dgm:pt>
    <dgm:pt modelId="{8C9BE7A8-1093-4E86-83E4-A5DC756058E2}" type="sibTrans" cxnId="{8781D340-45E5-4789-8714-1E5615CDA9F6}">
      <dgm:prSet/>
      <dgm:spPr/>
      <dgm:t>
        <a:bodyPr/>
        <a:lstStyle/>
        <a:p>
          <a:endParaRPr lang="it-IT"/>
        </a:p>
      </dgm:t>
    </dgm:pt>
    <dgm:pt modelId="{BEE30DEA-51BA-4558-A3B6-50BCAC5A7906}">
      <dgm:prSet phldrT="[Testo]">
        <dgm:style>
          <a:lnRef idx="1">
            <a:schemeClr val="accent2"/>
          </a:lnRef>
          <a:fillRef idx="2">
            <a:schemeClr val="accent2"/>
          </a:fillRef>
          <a:effectRef idx="1">
            <a:schemeClr val="accent2"/>
          </a:effectRef>
          <a:fontRef idx="minor">
            <a:schemeClr val="dk1"/>
          </a:fontRef>
        </dgm:style>
      </dgm:prSet>
      <dgm:spPr/>
      <dgm:t>
        <a:bodyPr/>
        <a:lstStyle/>
        <a:p>
          <a:r>
            <a:rPr lang="it-IT" dirty="0" err="1" smtClean="0"/>
            <a:t>psicostato</a:t>
          </a:r>
          <a:endParaRPr lang="it-IT" dirty="0"/>
        </a:p>
      </dgm:t>
    </dgm:pt>
    <dgm:pt modelId="{0F50AA64-8FAD-4DE8-A44C-57F6FD508DA6}" type="parTrans" cxnId="{7250051D-47ED-4291-A5FF-ADA6DD7F9AD3}">
      <dgm:prSet/>
      <dgm:spPr/>
      <dgm:t>
        <a:bodyPr/>
        <a:lstStyle/>
        <a:p>
          <a:endParaRPr lang="it-IT"/>
        </a:p>
      </dgm:t>
    </dgm:pt>
    <dgm:pt modelId="{34DD9819-4D89-4B2D-BED5-DA846C3D9C8A}" type="sibTrans" cxnId="{7250051D-47ED-4291-A5FF-ADA6DD7F9AD3}">
      <dgm:prSet/>
      <dgm:spPr/>
      <dgm:t>
        <a:bodyPr/>
        <a:lstStyle/>
        <a:p>
          <a:endParaRPr lang="it-IT"/>
        </a:p>
      </dgm:t>
    </dgm:pt>
    <dgm:pt modelId="{3AFB2E7A-2340-4DE7-893D-65CC564FF658}" type="pres">
      <dgm:prSet presAssocID="{DC9D5DB3-68F4-4FA8-8DCE-22352C310E94}" presName="Name0" presStyleCnt="0">
        <dgm:presLayoutVars>
          <dgm:chMax val="7"/>
          <dgm:chPref val="7"/>
          <dgm:dir/>
          <dgm:animLvl val="lvl"/>
        </dgm:presLayoutVars>
      </dgm:prSet>
      <dgm:spPr/>
      <dgm:t>
        <a:bodyPr/>
        <a:lstStyle/>
        <a:p>
          <a:endParaRPr lang="it-IT"/>
        </a:p>
      </dgm:t>
    </dgm:pt>
    <dgm:pt modelId="{42D11D16-50AE-4997-96A2-87B04DC63485}" type="pres">
      <dgm:prSet presAssocID="{56258589-B76D-431E-AACE-18A30BE754CA}" presName="Accent1" presStyleCnt="0"/>
      <dgm:spPr/>
    </dgm:pt>
    <dgm:pt modelId="{938307AF-1DB9-47E6-92EF-FA456051495D}" type="pres">
      <dgm:prSet presAssocID="{56258589-B76D-431E-AACE-18A30BE754CA}" presName="Accent" presStyleLbl="node1" presStyleIdx="0" presStyleCnt="3"/>
      <dgm:spPr/>
    </dgm:pt>
    <dgm:pt modelId="{EF4A3A0C-E536-403B-93B2-E385E813E37E}" type="pres">
      <dgm:prSet presAssocID="{56258589-B76D-431E-AACE-18A30BE754CA}" presName="Parent1" presStyleLbl="revTx" presStyleIdx="0" presStyleCnt="3">
        <dgm:presLayoutVars>
          <dgm:chMax val="1"/>
          <dgm:chPref val="1"/>
          <dgm:bulletEnabled val="1"/>
        </dgm:presLayoutVars>
      </dgm:prSet>
      <dgm:spPr/>
      <dgm:t>
        <a:bodyPr/>
        <a:lstStyle/>
        <a:p>
          <a:endParaRPr lang="it-IT"/>
        </a:p>
      </dgm:t>
    </dgm:pt>
    <dgm:pt modelId="{E0126BEA-548F-4D39-8E39-B620B8E97A38}" type="pres">
      <dgm:prSet presAssocID="{5C64166F-6360-4205-86E1-7B38A3C51E22}" presName="Accent2" presStyleCnt="0"/>
      <dgm:spPr/>
    </dgm:pt>
    <dgm:pt modelId="{5DACECD2-48E4-4E0A-82C1-129EC4CCF842}" type="pres">
      <dgm:prSet presAssocID="{5C64166F-6360-4205-86E1-7B38A3C51E22}" presName="Accent" presStyleLbl="node1" presStyleIdx="1" presStyleCnt="3"/>
      <dgm:spPr/>
    </dgm:pt>
    <dgm:pt modelId="{8E426BDA-4BA0-4BF0-BB1A-5828C04D4C8C}" type="pres">
      <dgm:prSet presAssocID="{5C64166F-6360-4205-86E1-7B38A3C51E22}" presName="Parent2" presStyleLbl="revTx" presStyleIdx="1" presStyleCnt="3">
        <dgm:presLayoutVars>
          <dgm:chMax val="1"/>
          <dgm:chPref val="1"/>
          <dgm:bulletEnabled val="1"/>
        </dgm:presLayoutVars>
      </dgm:prSet>
      <dgm:spPr/>
      <dgm:t>
        <a:bodyPr/>
        <a:lstStyle/>
        <a:p>
          <a:endParaRPr lang="it-IT"/>
        </a:p>
      </dgm:t>
    </dgm:pt>
    <dgm:pt modelId="{74611D27-20FF-41AF-88EE-19EC442DE5AB}" type="pres">
      <dgm:prSet presAssocID="{BEE30DEA-51BA-4558-A3B6-50BCAC5A7906}" presName="Accent3" presStyleCnt="0"/>
      <dgm:spPr/>
    </dgm:pt>
    <dgm:pt modelId="{B22E8E04-09D6-4846-BD1C-DE0E63D14BE7}" type="pres">
      <dgm:prSet presAssocID="{BEE30DEA-51BA-4558-A3B6-50BCAC5A7906}" presName="Accent" presStyleLbl="node1" presStyleIdx="2" presStyleCnt="3"/>
      <dgm:spPr/>
    </dgm:pt>
    <dgm:pt modelId="{6260C327-1F40-4D94-AE47-3E9229523EC0}" type="pres">
      <dgm:prSet presAssocID="{BEE30DEA-51BA-4558-A3B6-50BCAC5A7906}" presName="Parent3" presStyleLbl="revTx" presStyleIdx="2" presStyleCnt="3">
        <dgm:presLayoutVars>
          <dgm:chMax val="1"/>
          <dgm:chPref val="1"/>
          <dgm:bulletEnabled val="1"/>
        </dgm:presLayoutVars>
      </dgm:prSet>
      <dgm:spPr/>
      <dgm:t>
        <a:bodyPr/>
        <a:lstStyle/>
        <a:p>
          <a:endParaRPr lang="it-IT"/>
        </a:p>
      </dgm:t>
    </dgm:pt>
  </dgm:ptLst>
  <dgm:cxnLst>
    <dgm:cxn modelId="{8781D340-45E5-4789-8714-1E5615CDA9F6}" srcId="{DC9D5DB3-68F4-4FA8-8DCE-22352C310E94}" destId="{5C64166F-6360-4205-86E1-7B38A3C51E22}" srcOrd="1" destOrd="0" parTransId="{DB3BCC5C-D691-4D5B-884E-D895DFB76AA0}" sibTransId="{8C9BE7A8-1093-4E86-83E4-A5DC756058E2}"/>
    <dgm:cxn modelId="{86DE7823-640C-4CC3-AE83-C233BD7C867B}" type="presOf" srcId="{5C64166F-6360-4205-86E1-7B38A3C51E22}" destId="{8E426BDA-4BA0-4BF0-BB1A-5828C04D4C8C}" srcOrd="0" destOrd="0" presId="urn:microsoft.com/office/officeart/2009/layout/CircleArrowProcess"/>
    <dgm:cxn modelId="{D092EED1-681E-491A-809F-C6D030EA76A3}" type="presOf" srcId="{DC9D5DB3-68F4-4FA8-8DCE-22352C310E94}" destId="{3AFB2E7A-2340-4DE7-893D-65CC564FF658}" srcOrd="0" destOrd="0" presId="urn:microsoft.com/office/officeart/2009/layout/CircleArrowProcess"/>
    <dgm:cxn modelId="{7250051D-47ED-4291-A5FF-ADA6DD7F9AD3}" srcId="{DC9D5DB3-68F4-4FA8-8DCE-22352C310E94}" destId="{BEE30DEA-51BA-4558-A3B6-50BCAC5A7906}" srcOrd="2" destOrd="0" parTransId="{0F50AA64-8FAD-4DE8-A44C-57F6FD508DA6}" sibTransId="{34DD9819-4D89-4B2D-BED5-DA846C3D9C8A}"/>
    <dgm:cxn modelId="{15A4DA2A-F96A-4602-954C-A6EB0EA358FD}" type="presOf" srcId="{56258589-B76D-431E-AACE-18A30BE754CA}" destId="{EF4A3A0C-E536-403B-93B2-E385E813E37E}" srcOrd="0" destOrd="0" presId="urn:microsoft.com/office/officeart/2009/layout/CircleArrowProcess"/>
    <dgm:cxn modelId="{28E7C17D-71D7-4895-A378-0E910292A1A6}" srcId="{DC9D5DB3-68F4-4FA8-8DCE-22352C310E94}" destId="{56258589-B76D-431E-AACE-18A30BE754CA}" srcOrd="0" destOrd="0" parTransId="{6C2FA3AB-2504-4CD9-9C9C-268E9310DDA8}" sibTransId="{D06E7A7C-42E9-4FED-A6BD-FD30E9846674}"/>
    <dgm:cxn modelId="{411EB235-2FDA-4781-8E35-1B383ADDCC41}" type="presOf" srcId="{BEE30DEA-51BA-4558-A3B6-50BCAC5A7906}" destId="{6260C327-1F40-4D94-AE47-3E9229523EC0}" srcOrd="0" destOrd="0" presId="urn:microsoft.com/office/officeart/2009/layout/CircleArrowProcess"/>
    <dgm:cxn modelId="{F6F76B22-05F8-4207-BD58-8037BF30E11E}" type="presParOf" srcId="{3AFB2E7A-2340-4DE7-893D-65CC564FF658}" destId="{42D11D16-50AE-4997-96A2-87B04DC63485}" srcOrd="0" destOrd="0" presId="urn:microsoft.com/office/officeart/2009/layout/CircleArrowProcess"/>
    <dgm:cxn modelId="{A6A3FEF9-B376-4C03-91D5-BA00636C353A}" type="presParOf" srcId="{42D11D16-50AE-4997-96A2-87B04DC63485}" destId="{938307AF-1DB9-47E6-92EF-FA456051495D}" srcOrd="0" destOrd="0" presId="urn:microsoft.com/office/officeart/2009/layout/CircleArrowProcess"/>
    <dgm:cxn modelId="{5DA81648-7E47-4B62-B2EF-DFB13EC977E9}" type="presParOf" srcId="{3AFB2E7A-2340-4DE7-893D-65CC564FF658}" destId="{EF4A3A0C-E536-403B-93B2-E385E813E37E}" srcOrd="1" destOrd="0" presId="urn:microsoft.com/office/officeart/2009/layout/CircleArrowProcess"/>
    <dgm:cxn modelId="{FE75F73B-D62B-4CBE-A2D9-C2D46FE41E1C}" type="presParOf" srcId="{3AFB2E7A-2340-4DE7-893D-65CC564FF658}" destId="{E0126BEA-548F-4D39-8E39-B620B8E97A38}" srcOrd="2" destOrd="0" presId="urn:microsoft.com/office/officeart/2009/layout/CircleArrowProcess"/>
    <dgm:cxn modelId="{5DBA53E8-5B50-4A90-AFC1-6C8993F31D59}" type="presParOf" srcId="{E0126BEA-548F-4D39-8E39-B620B8E97A38}" destId="{5DACECD2-48E4-4E0A-82C1-129EC4CCF842}" srcOrd="0" destOrd="0" presId="urn:microsoft.com/office/officeart/2009/layout/CircleArrowProcess"/>
    <dgm:cxn modelId="{AE5978CC-CA63-4A9E-AF2C-1CBA97919C93}" type="presParOf" srcId="{3AFB2E7A-2340-4DE7-893D-65CC564FF658}" destId="{8E426BDA-4BA0-4BF0-BB1A-5828C04D4C8C}" srcOrd="3" destOrd="0" presId="urn:microsoft.com/office/officeart/2009/layout/CircleArrowProcess"/>
    <dgm:cxn modelId="{79175DEF-8157-4560-ADBC-02CA20D12D58}" type="presParOf" srcId="{3AFB2E7A-2340-4DE7-893D-65CC564FF658}" destId="{74611D27-20FF-41AF-88EE-19EC442DE5AB}" srcOrd="4" destOrd="0" presId="urn:microsoft.com/office/officeart/2009/layout/CircleArrowProcess"/>
    <dgm:cxn modelId="{B84715ED-D1E8-47A7-AFA8-D439C53C39D9}" type="presParOf" srcId="{74611D27-20FF-41AF-88EE-19EC442DE5AB}" destId="{B22E8E04-09D6-4846-BD1C-DE0E63D14BE7}" srcOrd="0" destOrd="0" presId="urn:microsoft.com/office/officeart/2009/layout/CircleArrowProcess"/>
    <dgm:cxn modelId="{0F6CC9A1-F464-4819-B8A7-F5B0476147A4}" type="presParOf" srcId="{3AFB2E7A-2340-4DE7-893D-65CC564FF658}" destId="{6260C327-1F40-4D94-AE47-3E9229523EC0}"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23FC0C7-1484-4C43-A1B7-36E90B78CD82}" type="doc">
      <dgm:prSet loTypeId="urn:microsoft.com/office/officeart/2009/3/layout/StepUpProcess" loCatId="process" qsTypeId="urn:microsoft.com/office/officeart/2005/8/quickstyle/simple1" qsCatId="simple" csTypeId="urn:microsoft.com/office/officeart/2005/8/colors/colorful2" csCatId="colorful" phldr="1"/>
      <dgm:spPr/>
      <dgm:t>
        <a:bodyPr/>
        <a:lstStyle/>
        <a:p>
          <a:endParaRPr lang="it-IT"/>
        </a:p>
      </dgm:t>
    </dgm:pt>
    <dgm:pt modelId="{7D26D317-BF8D-404A-920F-7209E7C4E9CB}">
      <dgm:prSet phldrT="[Testo]">
        <dgm:style>
          <a:lnRef idx="1">
            <a:schemeClr val="accent2"/>
          </a:lnRef>
          <a:fillRef idx="2">
            <a:schemeClr val="accent2"/>
          </a:fillRef>
          <a:effectRef idx="1">
            <a:schemeClr val="accent2"/>
          </a:effectRef>
          <a:fontRef idx="minor">
            <a:schemeClr val="dk1"/>
          </a:fontRef>
        </dgm:style>
      </dgm:prSet>
      <dgm:spPr/>
      <dgm:t>
        <a:bodyPr/>
        <a:lstStyle/>
        <a:p>
          <a:r>
            <a:rPr lang="it-IT" dirty="0" smtClean="0"/>
            <a:t>Potenziale di prontezza</a:t>
          </a:r>
          <a:endParaRPr lang="it-IT" dirty="0"/>
        </a:p>
      </dgm:t>
    </dgm:pt>
    <dgm:pt modelId="{542C7121-B848-4D46-A2A2-225F9B240C8D}" type="parTrans" cxnId="{3DBF5C22-E6CF-481D-9C8D-F857487303C7}">
      <dgm:prSet/>
      <dgm:spPr/>
      <dgm:t>
        <a:bodyPr/>
        <a:lstStyle/>
        <a:p>
          <a:endParaRPr lang="it-IT"/>
        </a:p>
      </dgm:t>
    </dgm:pt>
    <dgm:pt modelId="{BA9D2B06-1388-426F-9E6C-E83B8C3974DB}" type="sibTrans" cxnId="{3DBF5C22-E6CF-481D-9C8D-F857487303C7}">
      <dgm:prSet/>
      <dgm:spPr/>
      <dgm:t>
        <a:bodyPr/>
        <a:lstStyle/>
        <a:p>
          <a:endParaRPr lang="it-IT"/>
        </a:p>
      </dgm:t>
    </dgm:pt>
    <dgm:pt modelId="{E12DFF4F-4442-4B0A-8FB4-EDA425C20F78}">
      <dgm:prSet phldrT="[Testo]">
        <dgm:style>
          <a:lnRef idx="1">
            <a:schemeClr val="accent2"/>
          </a:lnRef>
          <a:fillRef idx="3">
            <a:schemeClr val="accent2"/>
          </a:fillRef>
          <a:effectRef idx="2">
            <a:schemeClr val="accent2"/>
          </a:effectRef>
          <a:fontRef idx="minor">
            <a:schemeClr val="lt1"/>
          </a:fontRef>
        </dgm:style>
      </dgm:prSet>
      <dgm:spPr/>
      <dgm:t>
        <a:bodyPr/>
        <a:lstStyle/>
        <a:p>
          <a:r>
            <a:rPr lang="it-IT" dirty="0" smtClean="0"/>
            <a:t>Decisione </a:t>
          </a:r>
          <a:endParaRPr lang="it-IT" dirty="0"/>
        </a:p>
      </dgm:t>
    </dgm:pt>
    <dgm:pt modelId="{5EDECA27-F672-40E2-B695-4AF4933121A7}" type="parTrans" cxnId="{752A394E-41FC-4FE7-A0CD-0D909DCE77D9}">
      <dgm:prSet/>
      <dgm:spPr/>
      <dgm:t>
        <a:bodyPr/>
        <a:lstStyle/>
        <a:p>
          <a:endParaRPr lang="it-IT"/>
        </a:p>
      </dgm:t>
    </dgm:pt>
    <dgm:pt modelId="{F915FD12-9841-44E8-A8C4-4FEAE1062BF4}" type="sibTrans" cxnId="{752A394E-41FC-4FE7-A0CD-0D909DCE77D9}">
      <dgm:prSet/>
      <dgm:spPr/>
      <dgm:t>
        <a:bodyPr/>
        <a:lstStyle/>
        <a:p>
          <a:endParaRPr lang="it-IT"/>
        </a:p>
      </dgm:t>
    </dgm:pt>
    <dgm:pt modelId="{B4554F74-D6FB-4D91-B64F-F992ECF8D66B}">
      <dgm:prSet phldrT="[Testo]">
        <dgm:style>
          <a:lnRef idx="1">
            <a:schemeClr val="accent3"/>
          </a:lnRef>
          <a:fillRef idx="2">
            <a:schemeClr val="accent3"/>
          </a:fillRef>
          <a:effectRef idx="1">
            <a:schemeClr val="accent3"/>
          </a:effectRef>
          <a:fontRef idx="minor">
            <a:schemeClr val="dk1"/>
          </a:fontRef>
        </dgm:style>
      </dgm:prSet>
      <dgm:spPr/>
      <dgm:t>
        <a:bodyPr/>
        <a:lstStyle/>
        <a:p>
          <a:r>
            <a:rPr lang="it-IT" dirty="0" smtClean="0"/>
            <a:t>azione</a:t>
          </a:r>
          <a:endParaRPr lang="it-IT" dirty="0"/>
        </a:p>
      </dgm:t>
    </dgm:pt>
    <dgm:pt modelId="{8073CC85-7B7B-4E4E-A20B-1AFDCCFA2DBD}" type="parTrans" cxnId="{40BAE8C0-E245-4F56-A7B8-175BDA3F0B36}">
      <dgm:prSet/>
      <dgm:spPr/>
      <dgm:t>
        <a:bodyPr/>
        <a:lstStyle/>
        <a:p>
          <a:endParaRPr lang="it-IT"/>
        </a:p>
      </dgm:t>
    </dgm:pt>
    <dgm:pt modelId="{28378C9C-5A5C-4C07-847D-1053113FB745}" type="sibTrans" cxnId="{40BAE8C0-E245-4F56-A7B8-175BDA3F0B36}">
      <dgm:prSet/>
      <dgm:spPr/>
      <dgm:t>
        <a:bodyPr/>
        <a:lstStyle/>
        <a:p>
          <a:endParaRPr lang="it-IT"/>
        </a:p>
      </dgm:t>
    </dgm:pt>
    <dgm:pt modelId="{3CA6F4FB-6AEC-45C0-9440-38730D0B1ED8}" type="pres">
      <dgm:prSet presAssocID="{523FC0C7-1484-4C43-A1B7-36E90B78CD82}" presName="rootnode" presStyleCnt="0">
        <dgm:presLayoutVars>
          <dgm:chMax/>
          <dgm:chPref/>
          <dgm:dir/>
          <dgm:animLvl val="lvl"/>
        </dgm:presLayoutVars>
      </dgm:prSet>
      <dgm:spPr/>
      <dgm:t>
        <a:bodyPr/>
        <a:lstStyle/>
        <a:p>
          <a:endParaRPr lang="it-IT"/>
        </a:p>
      </dgm:t>
    </dgm:pt>
    <dgm:pt modelId="{32CB1659-0718-4ADB-8A07-7E7481F49A7F}" type="pres">
      <dgm:prSet presAssocID="{7D26D317-BF8D-404A-920F-7209E7C4E9CB}" presName="composite" presStyleCnt="0"/>
      <dgm:spPr/>
    </dgm:pt>
    <dgm:pt modelId="{08DFE1FD-3457-414C-B385-C9D088138C84}" type="pres">
      <dgm:prSet presAssocID="{7D26D317-BF8D-404A-920F-7209E7C4E9CB}" presName="LShape" presStyleLbl="alignNode1" presStyleIdx="0" presStyleCnt="5"/>
      <dgm:spPr/>
    </dgm:pt>
    <dgm:pt modelId="{9D618C1E-0649-4135-9F2A-047F58A2C451}" type="pres">
      <dgm:prSet presAssocID="{7D26D317-BF8D-404A-920F-7209E7C4E9CB}" presName="ParentText" presStyleLbl="revTx" presStyleIdx="0" presStyleCnt="3">
        <dgm:presLayoutVars>
          <dgm:chMax val="0"/>
          <dgm:chPref val="0"/>
          <dgm:bulletEnabled val="1"/>
        </dgm:presLayoutVars>
      </dgm:prSet>
      <dgm:spPr/>
      <dgm:t>
        <a:bodyPr/>
        <a:lstStyle/>
        <a:p>
          <a:endParaRPr lang="it-IT"/>
        </a:p>
      </dgm:t>
    </dgm:pt>
    <dgm:pt modelId="{D89F6BE4-D86B-42BB-A054-A4B416610259}" type="pres">
      <dgm:prSet presAssocID="{7D26D317-BF8D-404A-920F-7209E7C4E9CB}" presName="Triangle" presStyleLbl="alignNode1" presStyleIdx="1" presStyleCnt="5"/>
      <dgm:spPr/>
    </dgm:pt>
    <dgm:pt modelId="{D4B55096-EB29-4A91-AEAC-5F0FBBAD36B2}" type="pres">
      <dgm:prSet presAssocID="{BA9D2B06-1388-426F-9E6C-E83B8C3974DB}" presName="sibTrans" presStyleCnt="0"/>
      <dgm:spPr/>
    </dgm:pt>
    <dgm:pt modelId="{CB5EB83F-5B18-4F06-BA83-DA34BAF7B1E4}" type="pres">
      <dgm:prSet presAssocID="{BA9D2B06-1388-426F-9E6C-E83B8C3974DB}" presName="space" presStyleCnt="0"/>
      <dgm:spPr/>
    </dgm:pt>
    <dgm:pt modelId="{4C949ABF-FD9F-4219-AE6D-5AE5E6EB3731}" type="pres">
      <dgm:prSet presAssocID="{E12DFF4F-4442-4B0A-8FB4-EDA425C20F78}" presName="composite" presStyleCnt="0"/>
      <dgm:spPr/>
    </dgm:pt>
    <dgm:pt modelId="{049C233F-0E11-404F-9488-5CD8D3309297}" type="pres">
      <dgm:prSet presAssocID="{E12DFF4F-4442-4B0A-8FB4-EDA425C20F78}" presName="LShape" presStyleLbl="alignNode1" presStyleIdx="2" presStyleCnt="5"/>
      <dgm:spPr/>
    </dgm:pt>
    <dgm:pt modelId="{491F6677-1B96-491B-8498-5879C4242779}" type="pres">
      <dgm:prSet presAssocID="{E12DFF4F-4442-4B0A-8FB4-EDA425C20F78}" presName="ParentText" presStyleLbl="revTx" presStyleIdx="1" presStyleCnt="3" custLinFactNeighborX="-1766" custLinFactNeighborY="-4261">
        <dgm:presLayoutVars>
          <dgm:chMax val="0"/>
          <dgm:chPref val="0"/>
          <dgm:bulletEnabled val="1"/>
        </dgm:presLayoutVars>
      </dgm:prSet>
      <dgm:spPr/>
      <dgm:t>
        <a:bodyPr/>
        <a:lstStyle/>
        <a:p>
          <a:endParaRPr lang="it-IT"/>
        </a:p>
      </dgm:t>
    </dgm:pt>
    <dgm:pt modelId="{9F5179E2-ACD0-45E7-96B4-205EE337BE61}" type="pres">
      <dgm:prSet presAssocID="{E12DFF4F-4442-4B0A-8FB4-EDA425C20F78}" presName="Triangle" presStyleLbl="alignNode1" presStyleIdx="3" presStyleCnt="5"/>
      <dgm:spPr/>
    </dgm:pt>
    <dgm:pt modelId="{6E403294-9255-4B3D-849E-01ADC906DE26}" type="pres">
      <dgm:prSet presAssocID="{F915FD12-9841-44E8-A8C4-4FEAE1062BF4}" presName="sibTrans" presStyleCnt="0"/>
      <dgm:spPr/>
    </dgm:pt>
    <dgm:pt modelId="{044DC661-0A37-4981-9A27-A5A80DE43B20}" type="pres">
      <dgm:prSet presAssocID="{F915FD12-9841-44E8-A8C4-4FEAE1062BF4}" presName="space" presStyleCnt="0"/>
      <dgm:spPr/>
    </dgm:pt>
    <dgm:pt modelId="{82E94B6C-609D-4BE4-86B1-9EB412310255}" type="pres">
      <dgm:prSet presAssocID="{B4554F74-D6FB-4D91-B64F-F992ECF8D66B}" presName="composite" presStyleCnt="0"/>
      <dgm:spPr/>
    </dgm:pt>
    <dgm:pt modelId="{4084BF36-2324-4BFC-888D-80C00024064E}" type="pres">
      <dgm:prSet presAssocID="{B4554F74-D6FB-4D91-B64F-F992ECF8D66B}" presName="LShape" presStyleLbl="alignNode1" presStyleIdx="4" presStyleCnt="5"/>
      <dgm:spPr/>
    </dgm:pt>
    <dgm:pt modelId="{AC0D7D6F-9919-41D8-A1EF-BC7BD31E63E9}" type="pres">
      <dgm:prSet presAssocID="{B4554F74-D6FB-4D91-B64F-F992ECF8D66B}" presName="ParentText" presStyleLbl="revTx" presStyleIdx="2" presStyleCnt="3">
        <dgm:presLayoutVars>
          <dgm:chMax val="0"/>
          <dgm:chPref val="0"/>
          <dgm:bulletEnabled val="1"/>
        </dgm:presLayoutVars>
      </dgm:prSet>
      <dgm:spPr/>
      <dgm:t>
        <a:bodyPr/>
        <a:lstStyle/>
        <a:p>
          <a:endParaRPr lang="it-IT"/>
        </a:p>
      </dgm:t>
    </dgm:pt>
  </dgm:ptLst>
  <dgm:cxnLst>
    <dgm:cxn modelId="{B0B64E32-7926-4A6E-ABB0-7F8E96BCD595}" type="presOf" srcId="{7D26D317-BF8D-404A-920F-7209E7C4E9CB}" destId="{9D618C1E-0649-4135-9F2A-047F58A2C451}" srcOrd="0" destOrd="0" presId="urn:microsoft.com/office/officeart/2009/3/layout/StepUpProcess"/>
    <dgm:cxn modelId="{40BAE8C0-E245-4F56-A7B8-175BDA3F0B36}" srcId="{523FC0C7-1484-4C43-A1B7-36E90B78CD82}" destId="{B4554F74-D6FB-4D91-B64F-F992ECF8D66B}" srcOrd="2" destOrd="0" parTransId="{8073CC85-7B7B-4E4E-A20B-1AFDCCFA2DBD}" sibTransId="{28378C9C-5A5C-4C07-847D-1053113FB745}"/>
    <dgm:cxn modelId="{5556EA69-8EB0-48C8-862F-C24A226F5D19}" type="presOf" srcId="{E12DFF4F-4442-4B0A-8FB4-EDA425C20F78}" destId="{491F6677-1B96-491B-8498-5879C4242779}" srcOrd="0" destOrd="0" presId="urn:microsoft.com/office/officeart/2009/3/layout/StepUpProcess"/>
    <dgm:cxn modelId="{EDB20577-F6AF-44AC-B1BD-791DE52B6D26}" type="presOf" srcId="{B4554F74-D6FB-4D91-B64F-F992ECF8D66B}" destId="{AC0D7D6F-9919-41D8-A1EF-BC7BD31E63E9}" srcOrd="0" destOrd="0" presId="urn:microsoft.com/office/officeart/2009/3/layout/StepUpProcess"/>
    <dgm:cxn modelId="{752A394E-41FC-4FE7-A0CD-0D909DCE77D9}" srcId="{523FC0C7-1484-4C43-A1B7-36E90B78CD82}" destId="{E12DFF4F-4442-4B0A-8FB4-EDA425C20F78}" srcOrd="1" destOrd="0" parTransId="{5EDECA27-F672-40E2-B695-4AF4933121A7}" sibTransId="{F915FD12-9841-44E8-A8C4-4FEAE1062BF4}"/>
    <dgm:cxn modelId="{5E7425C6-36C6-40A4-9EA4-587C7660F710}" type="presOf" srcId="{523FC0C7-1484-4C43-A1B7-36E90B78CD82}" destId="{3CA6F4FB-6AEC-45C0-9440-38730D0B1ED8}" srcOrd="0" destOrd="0" presId="urn:microsoft.com/office/officeart/2009/3/layout/StepUpProcess"/>
    <dgm:cxn modelId="{3DBF5C22-E6CF-481D-9C8D-F857487303C7}" srcId="{523FC0C7-1484-4C43-A1B7-36E90B78CD82}" destId="{7D26D317-BF8D-404A-920F-7209E7C4E9CB}" srcOrd="0" destOrd="0" parTransId="{542C7121-B848-4D46-A2A2-225F9B240C8D}" sibTransId="{BA9D2B06-1388-426F-9E6C-E83B8C3974DB}"/>
    <dgm:cxn modelId="{30E206DA-5FE2-43EE-A549-D49B10D0BEB1}" type="presParOf" srcId="{3CA6F4FB-6AEC-45C0-9440-38730D0B1ED8}" destId="{32CB1659-0718-4ADB-8A07-7E7481F49A7F}" srcOrd="0" destOrd="0" presId="urn:microsoft.com/office/officeart/2009/3/layout/StepUpProcess"/>
    <dgm:cxn modelId="{04AE4E22-6FE4-4072-A629-A90BCECAF553}" type="presParOf" srcId="{32CB1659-0718-4ADB-8A07-7E7481F49A7F}" destId="{08DFE1FD-3457-414C-B385-C9D088138C84}" srcOrd="0" destOrd="0" presId="urn:microsoft.com/office/officeart/2009/3/layout/StepUpProcess"/>
    <dgm:cxn modelId="{07371572-D83C-4189-8E5A-4AAB6BB4A3D6}" type="presParOf" srcId="{32CB1659-0718-4ADB-8A07-7E7481F49A7F}" destId="{9D618C1E-0649-4135-9F2A-047F58A2C451}" srcOrd="1" destOrd="0" presId="urn:microsoft.com/office/officeart/2009/3/layout/StepUpProcess"/>
    <dgm:cxn modelId="{F80767C3-A835-4031-915A-D961BA0ACF75}" type="presParOf" srcId="{32CB1659-0718-4ADB-8A07-7E7481F49A7F}" destId="{D89F6BE4-D86B-42BB-A054-A4B416610259}" srcOrd="2" destOrd="0" presId="urn:microsoft.com/office/officeart/2009/3/layout/StepUpProcess"/>
    <dgm:cxn modelId="{D169D61F-A79B-4DD9-9A13-3973BC4C24EB}" type="presParOf" srcId="{3CA6F4FB-6AEC-45C0-9440-38730D0B1ED8}" destId="{D4B55096-EB29-4A91-AEAC-5F0FBBAD36B2}" srcOrd="1" destOrd="0" presId="urn:microsoft.com/office/officeart/2009/3/layout/StepUpProcess"/>
    <dgm:cxn modelId="{1946B4D6-1879-4330-A6AF-79390233FE94}" type="presParOf" srcId="{D4B55096-EB29-4A91-AEAC-5F0FBBAD36B2}" destId="{CB5EB83F-5B18-4F06-BA83-DA34BAF7B1E4}" srcOrd="0" destOrd="0" presId="urn:microsoft.com/office/officeart/2009/3/layout/StepUpProcess"/>
    <dgm:cxn modelId="{289BE57B-BDD6-4C96-8192-1AD8639130EB}" type="presParOf" srcId="{3CA6F4FB-6AEC-45C0-9440-38730D0B1ED8}" destId="{4C949ABF-FD9F-4219-AE6D-5AE5E6EB3731}" srcOrd="2" destOrd="0" presId="urn:microsoft.com/office/officeart/2009/3/layout/StepUpProcess"/>
    <dgm:cxn modelId="{035FCF42-510F-4AB4-A793-FCB823A72CDE}" type="presParOf" srcId="{4C949ABF-FD9F-4219-AE6D-5AE5E6EB3731}" destId="{049C233F-0E11-404F-9488-5CD8D3309297}" srcOrd="0" destOrd="0" presId="urn:microsoft.com/office/officeart/2009/3/layout/StepUpProcess"/>
    <dgm:cxn modelId="{D77BB5C6-06C8-409F-8107-1F898DA16D7A}" type="presParOf" srcId="{4C949ABF-FD9F-4219-AE6D-5AE5E6EB3731}" destId="{491F6677-1B96-491B-8498-5879C4242779}" srcOrd="1" destOrd="0" presId="urn:microsoft.com/office/officeart/2009/3/layout/StepUpProcess"/>
    <dgm:cxn modelId="{70C0B59C-1358-4AD5-A747-AC2FD8FE4629}" type="presParOf" srcId="{4C949ABF-FD9F-4219-AE6D-5AE5E6EB3731}" destId="{9F5179E2-ACD0-45E7-96B4-205EE337BE61}" srcOrd="2" destOrd="0" presId="urn:microsoft.com/office/officeart/2009/3/layout/StepUpProcess"/>
    <dgm:cxn modelId="{44ED87BC-7D82-41FC-BCC3-9989B2C915E6}" type="presParOf" srcId="{3CA6F4FB-6AEC-45C0-9440-38730D0B1ED8}" destId="{6E403294-9255-4B3D-849E-01ADC906DE26}" srcOrd="3" destOrd="0" presId="urn:microsoft.com/office/officeart/2009/3/layout/StepUpProcess"/>
    <dgm:cxn modelId="{ECD9CCAE-2812-4C65-BE85-865A594F07B8}" type="presParOf" srcId="{6E403294-9255-4B3D-849E-01ADC906DE26}" destId="{044DC661-0A37-4981-9A27-A5A80DE43B20}" srcOrd="0" destOrd="0" presId="urn:microsoft.com/office/officeart/2009/3/layout/StepUpProcess"/>
    <dgm:cxn modelId="{A4B0D10A-FD38-491F-87F1-026171696EB2}" type="presParOf" srcId="{3CA6F4FB-6AEC-45C0-9440-38730D0B1ED8}" destId="{82E94B6C-609D-4BE4-86B1-9EB412310255}" srcOrd="4" destOrd="0" presId="urn:microsoft.com/office/officeart/2009/3/layout/StepUpProcess"/>
    <dgm:cxn modelId="{BE28C115-3058-46E2-92CA-3925D0520678}" type="presParOf" srcId="{82E94B6C-609D-4BE4-86B1-9EB412310255}" destId="{4084BF36-2324-4BFC-888D-80C00024064E}" srcOrd="0" destOrd="0" presId="urn:microsoft.com/office/officeart/2009/3/layout/StepUpProcess"/>
    <dgm:cxn modelId="{3FCF560B-9416-42FD-BDA6-CED9075CC922}" type="presParOf" srcId="{82E94B6C-609D-4BE4-86B1-9EB412310255}" destId="{AC0D7D6F-9919-41D8-A1EF-BC7BD31E63E9}"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4E37FE-C21E-4DC3-B0AE-6734D0CE1DB5}">
      <dsp:nvSpPr>
        <dsp:cNvPr id="0" name=""/>
        <dsp:cNvSpPr/>
      </dsp:nvSpPr>
      <dsp:spPr>
        <a:xfrm>
          <a:off x="0" y="520129"/>
          <a:ext cx="7080448" cy="1031183"/>
        </a:xfrm>
        <a:prstGeom prst="rightArrow">
          <a:avLst>
            <a:gd name="adj1" fmla="val 50000"/>
            <a:gd name="adj2" fmla="val 5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254000" bIns="163700" numCol="1" spcCol="1270" anchor="ctr" anchorCtr="0">
          <a:noAutofit/>
        </a:bodyPr>
        <a:lstStyle/>
        <a:p>
          <a:pPr lvl="0" algn="l" defTabSz="889000">
            <a:lnSpc>
              <a:spcPct val="90000"/>
            </a:lnSpc>
            <a:spcBef>
              <a:spcPct val="0"/>
            </a:spcBef>
            <a:spcAft>
              <a:spcPct val="35000"/>
            </a:spcAft>
          </a:pPr>
          <a:r>
            <a:rPr lang="it-IT" sz="2000" kern="1200" dirty="0" smtClean="0"/>
            <a:t>epistemologia</a:t>
          </a:r>
          <a:endParaRPr lang="it-IT" sz="2000" kern="1200" dirty="0"/>
        </a:p>
      </dsp:txBody>
      <dsp:txXfrm>
        <a:off x="0" y="777925"/>
        <a:ext cx="6822652" cy="515591"/>
      </dsp:txXfrm>
    </dsp:sp>
    <dsp:sp modelId="{EC6574F7-6EC3-41F5-B0FD-2B3CA4BFBD60}">
      <dsp:nvSpPr>
        <dsp:cNvPr id="0" name=""/>
        <dsp:cNvSpPr/>
      </dsp:nvSpPr>
      <dsp:spPr>
        <a:xfrm>
          <a:off x="0" y="1315320"/>
          <a:ext cx="2180777" cy="1986438"/>
        </a:xfrm>
        <a:prstGeom prst="rect">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kern="1200" dirty="0" smtClean="0"/>
            <a:t>conoscere</a:t>
          </a:r>
          <a:endParaRPr lang="it-IT" sz="2000" kern="1200" dirty="0"/>
        </a:p>
      </dsp:txBody>
      <dsp:txXfrm>
        <a:off x="0" y="1315320"/>
        <a:ext cx="2180777" cy="1986438"/>
      </dsp:txXfrm>
    </dsp:sp>
    <dsp:sp modelId="{54443A4D-11D6-4184-85C4-94FDA60B5504}">
      <dsp:nvSpPr>
        <dsp:cNvPr id="0" name=""/>
        <dsp:cNvSpPr/>
      </dsp:nvSpPr>
      <dsp:spPr>
        <a:xfrm>
          <a:off x="2180777" y="863857"/>
          <a:ext cx="4899670" cy="1031183"/>
        </a:xfrm>
        <a:prstGeom prst="rightArrow">
          <a:avLst>
            <a:gd name="adj1" fmla="val 50000"/>
            <a:gd name="adj2" fmla="val 5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254000" bIns="163700" numCol="1" spcCol="1270" anchor="ctr" anchorCtr="0">
          <a:noAutofit/>
        </a:bodyPr>
        <a:lstStyle/>
        <a:p>
          <a:pPr lvl="0" algn="l" defTabSz="889000">
            <a:lnSpc>
              <a:spcPct val="90000"/>
            </a:lnSpc>
            <a:spcBef>
              <a:spcPct val="0"/>
            </a:spcBef>
            <a:spcAft>
              <a:spcPct val="35000"/>
            </a:spcAft>
          </a:pPr>
          <a:r>
            <a:rPr lang="it-IT" sz="2000" kern="1200" dirty="0" smtClean="0"/>
            <a:t>etica</a:t>
          </a:r>
          <a:endParaRPr lang="it-IT" sz="2000" kern="1200" dirty="0"/>
        </a:p>
      </dsp:txBody>
      <dsp:txXfrm>
        <a:off x="2180777" y="1121653"/>
        <a:ext cx="4641874" cy="515591"/>
      </dsp:txXfrm>
    </dsp:sp>
    <dsp:sp modelId="{B0360A37-34F1-4094-BE15-918478D461AD}">
      <dsp:nvSpPr>
        <dsp:cNvPr id="0" name=""/>
        <dsp:cNvSpPr/>
      </dsp:nvSpPr>
      <dsp:spPr>
        <a:xfrm>
          <a:off x="2180777" y="1659048"/>
          <a:ext cx="2180777" cy="1986438"/>
        </a:xfrm>
        <a:prstGeom prst="rect">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kern="1200" dirty="0" smtClean="0"/>
            <a:t>Il bene</a:t>
          </a:r>
          <a:endParaRPr lang="it-IT" sz="2000" kern="1200" dirty="0"/>
        </a:p>
      </dsp:txBody>
      <dsp:txXfrm>
        <a:off x="2180777" y="1659048"/>
        <a:ext cx="2180777" cy="1986438"/>
      </dsp:txXfrm>
    </dsp:sp>
    <dsp:sp modelId="{43A5EB37-412D-498D-8CC4-19EBCB9F8C1A}">
      <dsp:nvSpPr>
        <dsp:cNvPr id="0" name=""/>
        <dsp:cNvSpPr/>
      </dsp:nvSpPr>
      <dsp:spPr>
        <a:xfrm>
          <a:off x="4361555" y="1207584"/>
          <a:ext cx="2718892" cy="1031183"/>
        </a:xfrm>
        <a:prstGeom prst="rightArrow">
          <a:avLst>
            <a:gd name="adj1" fmla="val 50000"/>
            <a:gd name="adj2" fmla="val 5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254000" bIns="163700" numCol="1" spcCol="1270" anchor="ctr" anchorCtr="0">
          <a:noAutofit/>
        </a:bodyPr>
        <a:lstStyle/>
        <a:p>
          <a:pPr lvl="0" algn="l" defTabSz="889000">
            <a:lnSpc>
              <a:spcPct val="90000"/>
            </a:lnSpc>
            <a:spcBef>
              <a:spcPct val="0"/>
            </a:spcBef>
            <a:spcAft>
              <a:spcPct val="35000"/>
            </a:spcAft>
          </a:pPr>
          <a:r>
            <a:rPr lang="it-IT" sz="2000" kern="1200" dirty="0" smtClean="0"/>
            <a:t>antropologia</a:t>
          </a:r>
          <a:endParaRPr lang="it-IT" sz="2000" kern="1200" dirty="0"/>
        </a:p>
      </dsp:txBody>
      <dsp:txXfrm>
        <a:off x="4361555" y="1465380"/>
        <a:ext cx="2461096" cy="515591"/>
      </dsp:txXfrm>
    </dsp:sp>
    <dsp:sp modelId="{9C3EFB3D-877E-46D7-919F-180699E4F3F7}">
      <dsp:nvSpPr>
        <dsp:cNvPr id="0" name=""/>
        <dsp:cNvSpPr/>
      </dsp:nvSpPr>
      <dsp:spPr>
        <a:xfrm>
          <a:off x="4361555" y="2002775"/>
          <a:ext cx="2180777" cy="1957366"/>
        </a:xfrm>
        <a:prstGeom prst="rect">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kern="1200" dirty="0" smtClean="0"/>
            <a:t>Per realizzare se stessi</a:t>
          </a:r>
          <a:endParaRPr lang="it-IT" sz="2000" kern="1200" dirty="0"/>
        </a:p>
      </dsp:txBody>
      <dsp:txXfrm>
        <a:off x="4361555" y="2002775"/>
        <a:ext cx="2180777" cy="19573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44FCB-1A83-429D-8811-4A0576DCE553}">
      <dsp:nvSpPr>
        <dsp:cNvPr id="0" name=""/>
        <dsp:cNvSpPr/>
      </dsp:nvSpPr>
      <dsp:spPr>
        <a:xfrm>
          <a:off x="0" y="41188"/>
          <a:ext cx="2471935" cy="1235967"/>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14300" tIns="76200" rIns="114300" bIns="76200" numCol="1" spcCol="1270" anchor="ctr" anchorCtr="0">
          <a:noAutofit/>
        </a:bodyPr>
        <a:lstStyle/>
        <a:p>
          <a:pPr lvl="0" algn="ctr" defTabSz="2667000">
            <a:lnSpc>
              <a:spcPct val="90000"/>
            </a:lnSpc>
            <a:spcBef>
              <a:spcPct val="0"/>
            </a:spcBef>
            <a:spcAft>
              <a:spcPct val="35000"/>
            </a:spcAft>
          </a:pPr>
          <a:r>
            <a:rPr lang="it-IT" sz="6000" kern="1200" dirty="0" smtClean="0"/>
            <a:t>Anima</a:t>
          </a:r>
          <a:endParaRPr lang="it-IT" sz="6000" kern="1200" dirty="0"/>
        </a:p>
      </dsp:txBody>
      <dsp:txXfrm>
        <a:off x="36200" y="77388"/>
        <a:ext cx="2399535" cy="1163567"/>
      </dsp:txXfrm>
    </dsp:sp>
    <dsp:sp modelId="{47E2E9AC-A3CC-46A4-8092-D59F095FC29E}">
      <dsp:nvSpPr>
        <dsp:cNvPr id="0" name=""/>
        <dsp:cNvSpPr/>
      </dsp:nvSpPr>
      <dsp:spPr>
        <a:xfrm>
          <a:off x="247193" y="1277156"/>
          <a:ext cx="247193" cy="926976"/>
        </a:xfrm>
        <a:custGeom>
          <a:avLst/>
          <a:gdLst/>
          <a:ahLst/>
          <a:cxnLst/>
          <a:rect l="0" t="0" r="0" b="0"/>
          <a:pathLst>
            <a:path>
              <a:moveTo>
                <a:pt x="0" y="0"/>
              </a:moveTo>
              <a:lnTo>
                <a:pt x="0" y="926976"/>
              </a:lnTo>
              <a:lnTo>
                <a:pt x="247193" y="9269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246713-5D5E-4946-966D-CC8DCA59FCD0}">
      <dsp:nvSpPr>
        <dsp:cNvPr id="0" name=""/>
        <dsp:cNvSpPr/>
      </dsp:nvSpPr>
      <dsp:spPr>
        <a:xfrm>
          <a:off x="494387" y="1586148"/>
          <a:ext cx="1977548" cy="1235967"/>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55245" tIns="36830" rIns="55245" bIns="36830" numCol="1" spcCol="1270" anchor="ctr" anchorCtr="0">
          <a:noAutofit/>
        </a:bodyPr>
        <a:lstStyle/>
        <a:p>
          <a:pPr lvl="0" algn="ctr" defTabSz="1289050">
            <a:lnSpc>
              <a:spcPct val="90000"/>
            </a:lnSpc>
            <a:spcBef>
              <a:spcPct val="0"/>
            </a:spcBef>
            <a:spcAft>
              <a:spcPct val="35000"/>
            </a:spcAft>
          </a:pPr>
          <a:r>
            <a:rPr lang="it-IT" sz="2900" kern="1200" dirty="0" smtClean="0"/>
            <a:t>Conosce l’essenza</a:t>
          </a:r>
          <a:endParaRPr lang="it-IT" sz="2900" kern="1200" dirty="0"/>
        </a:p>
      </dsp:txBody>
      <dsp:txXfrm>
        <a:off x="530587" y="1622348"/>
        <a:ext cx="1905148" cy="1163567"/>
      </dsp:txXfrm>
    </dsp:sp>
    <dsp:sp modelId="{AF9C5718-74D5-4DAD-99D1-AEAA1655EC6B}">
      <dsp:nvSpPr>
        <dsp:cNvPr id="0" name=""/>
        <dsp:cNvSpPr/>
      </dsp:nvSpPr>
      <dsp:spPr>
        <a:xfrm>
          <a:off x="247193" y="1277156"/>
          <a:ext cx="247193" cy="2471935"/>
        </a:xfrm>
        <a:custGeom>
          <a:avLst/>
          <a:gdLst/>
          <a:ahLst/>
          <a:cxnLst/>
          <a:rect l="0" t="0" r="0" b="0"/>
          <a:pathLst>
            <a:path>
              <a:moveTo>
                <a:pt x="0" y="0"/>
              </a:moveTo>
              <a:lnTo>
                <a:pt x="0" y="2471935"/>
              </a:lnTo>
              <a:lnTo>
                <a:pt x="247193" y="24719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F22B84-103C-4008-8FAA-77059A576495}">
      <dsp:nvSpPr>
        <dsp:cNvPr id="0" name=""/>
        <dsp:cNvSpPr/>
      </dsp:nvSpPr>
      <dsp:spPr>
        <a:xfrm>
          <a:off x="494387" y="3131107"/>
          <a:ext cx="1977548" cy="123596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55245" tIns="36830" rIns="55245" bIns="36830" numCol="1" spcCol="1270" anchor="ctr" anchorCtr="0">
          <a:noAutofit/>
        </a:bodyPr>
        <a:lstStyle/>
        <a:p>
          <a:pPr lvl="0" algn="ctr" defTabSz="1289050">
            <a:lnSpc>
              <a:spcPct val="90000"/>
            </a:lnSpc>
            <a:spcBef>
              <a:spcPct val="0"/>
            </a:spcBef>
            <a:spcAft>
              <a:spcPct val="35000"/>
            </a:spcAft>
          </a:pPr>
          <a:r>
            <a:rPr lang="it-IT" sz="2900" kern="1200" dirty="0" smtClean="0"/>
            <a:t>Analogia con le idee</a:t>
          </a:r>
          <a:endParaRPr lang="it-IT" sz="2900" kern="1200" dirty="0"/>
        </a:p>
      </dsp:txBody>
      <dsp:txXfrm>
        <a:off x="530587" y="3167307"/>
        <a:ext cx="1905148" cy="11635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C9F4C3-DD89-4658-9F4D-BB4493041227}">
      <dsp:nvSpPr>
        <dsp:cNvPr id="0" name=""/>
        <dsp:cNvSpPr/>
      </dsp:nvSpPr>
      <dsp:spPr>
        <a:xfrm>
          <a:off x="615" y="498198"/>
          <a:ext cx="2650056" cy="3180067"/>
        </a:xfrm>
        <a:prstGeom prst="roundRect">
          <a:avLst>
            <a:gd name="adj" fmla="val 5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0" tIns="106299" rIns="137795" bIns="0" numCol="1" spcCol="1270" anchor="t" anchorCtr="0">
          <a:noAutofit/>
        </a:bodyPr>
        <a:lstStyle/>
        <a:p>
          <a:pPr lvl="0" algn="r" defTabSz="1377950">
            <a:lnSpc>
              <a:spcPct val="90000"/>
            </a:lnSpc>
            <a:spcBef>
              <a:spcPct val="0"/>
            </a:spcBef>
            <a:spcAft>
              <a:spcPct val="35000"/>
            </a:spcAft>
          </a:pPr>
          <a:r>
            <a:rPr lang="it-IT" sz="3100" kern="1200" dirty="0" smtClean="0"/>
            <a:t>anima</a:t>
          </a:r>
          <a:endParaRPr lang="it-IT" sz="3100" kern="1200" dirty="0"/>
        </a:p>
      </dsp:txBody>
      <dsp:txXfrm rot="16200000">
        <a:off x="-1038206" y="1537020"/>
        <a:ext cx="2607655" cy="530011"/>
      </dsp:txXfrm>
    </dsp:sp>
    <dsp:sp modelId="{9293E91F-E88B-43A7-8160-F87B1B9195BE}">
      <dsp:nvSpPr>
        <dsp:cNvPr id="0" name=""/>
        <dsp:cNvSpPr/>
      </dsp:nvSpPr>
      <dsp:spPr>
        <a:xfrm>
          <a:off x="530627" y="498198"/>
          <a:ext cx="1974291" cy="318006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it-IT" sz="2400" kern="1200" dirty="0" smtClean="0"/>
            <a:t>Razionale: vertice e parte migliore.</a:t>
          </a:r>
          <a:endParaRPr lang="it-IT" sz="2400" kern="1200" dirty="0"/>
        </a:p>
      </dsp:txBody>
      <dsp:txXfrm>
        <a:off x="530627" y="498198"/>
        <a:ext cx="1974291" cy="3180067"/>
      </dsp:txXfrm>
    </dsp:sp>
    <dsp:sp modelId="{2CA467E2-14E9-47C6-8A97-B304D81C0DE8}">
      <dsp:nvSpPr>
        <dsp:cNvPr id="0" name=""/>
        <dsp:cNvSpPr/>
      </dsp:nvSpPr>
      <dsp:spPr>
        <a:xfrm>
          <a:off x="2743423" y="498198"/>
          <a:ext cx="2650056" cy="3180067"/>
        </a:xfrm>
        <a:prstGeom prst="roundRect">
          <a:avLst>
            <a:gd name="adj" fmla="val 5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0" tIns="106299" rIns="137795" bIns="0" numCol="1" spcCol="1270" anchor="t" anchorCtr="0">
          <a:noAutofit/>
        </a:bodyPr>
        <a:lstStyle/>
        <a:p>
          <a:pPr lvl="0" algn="r" defTabSz="1377950">
            <a:lnSpc>
              <a:spcPct val="90000"/>
            </a:lnSpc>
            <a:spcBef>
              <a:spcPct val="0"/>
            </a:spcBef>
            <a:spcAft>
              <a:spcPct val="35000"/>
            </a:spcAft>
          </a:pPr>
          <a:r>
            <a:rPr lang="it-IT" sz="3100" kern="1200" dirty="0" smtClean="0"/>
            <a:t>anima</a:t>
          </a:r>
          <a:endParaRPr lang="it-IT" sz="3100" kern="1200" dirty="0"/>
        </a:p>
      </dsp:txBody>
      <dsp:txXfrm rot="16200000">
        <a:off x="1704601" y="1537020"/>
        <a:ext cx="2607655" cy="530011"/>
      </dsp:txXfrm>
    </dsp:sp>
    <dsp:sp modelId="{A1765859-8E84-4E7C-AACE-FCA1210E503D}">
      <dsp:nvSpPr>
        <dsp:cNvPr id="0" name=""/>
        <dsp:cNvSpPr/>
      </dsp:nvSpPr>
      <dsp:spPr>
        <a:xfrm rot="5400000">
          <a:off x="2522886" y="3026971"/>
          <a:ext cx="467576" cy="397508"/>
        </a:xfrm>
        <a:prstGeom prst="flowChartExtra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270E64-B561-4867-8FD4-28E20BD953CF}">
      <dsp:nvSpPr>
        <dsp:cNvPr id="0" name=""/>
        <dsp:cNvSpPr/>
      </dsp:nvSpPr>
      <dsp:spPr>
        <a:xfrm>
          <a:off x="3273435" y="498198"/>
          <a:ext cx="1974291" cy="318006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lvl="0" algn="l" defTabSz="1066800">
            <a:lnSpc>
              <a:spcPct val="90000"/>
            </a:lnSpc>
            <a:spcBef>
              <a:spcPct val="0"/>
            </a:spcBef>
            <a:spcAft>
              <a:spcPct val="35000"/>
            </a:spcAft>
          </a:pPr>
          <a:r>
            <a:rPr lang="it-IT" sz="2400" kern="1200" dirty="0" smtClean="0"/>
            <a:t>Irascibile: responsabile delle passioni.</a:t>
          </a:r>
          <a:endParaRPr lang="it-IT" sz="2400" kern="1200" dirty="0"/>
        </a:p>
      </dsp:txBody>
      <dsp:txXfrm>
        <a:off x="3273435" y="498198"/>
        <a:ext cx="1974291" cy="3180067"/>
      </dsp:txXfrm>
    </dsp:sp>
    <dsp:sp modelId="{D10409CE-5EE1-4CAE-BCC4-42B1F5590A5D}">
      <dsp:nvSpPr>
        <dsp:cNvPr id="0" name=""/>
        <dsp:cNvSpPr/>
      </dsp:nvSpPr>
      <dsp:spPr>
        <a:xfrm>
          <a:off x="5486232" y="498198"/>
          <a:ext cx="2650056" cy="3180067"/>
        </a:xfrm>
        <a:prstGeom prst="roundRect">
          <a:avLst>
            <a:gd name="adj" fmla="val 5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0" tIns="106299" rIns="137795" bIns="0" numCol="1" spcCol="1270" anchor="t" anchorCtr="0">
          <a:noAutofit/>
        </a:bodyPr>
        <a:lstStyle/>
        <a:p>
          <a:pPr lvl="0" algn="r" defTabSz="1377950">
            <a:lnSpc>
              <a:spcPct val="90000"/>
            </a:lnSpc>
            <a:spcBef>
              <a:spcPct val="0"/>
            </a:spcBef>
            <a:spcAft>
              <a:spcPct val="35000"/>
            </a:spcAft>
          </a:pPr>
          <a:r>
            <a:rPr lang="it-IT" sz="3100" kern="1200" dirty="0" smtClean="0"/>
            <a:t>anima</a:t>
          </a:r>
          <a:endParaRPr lang="it-IT" sz="3100" kern="1200" dirty="0"/>
        </a:p>
      </dsp:txBody>
      <dsp:txXfrm rot="16200000">
        <a:off x="4447410" y="1537020"/>
        <a:ext cx="2607655" cy="530011"/>
      </dsp:txXfrm>
    </dsp:sp>
    <dsp:sp modelId="{6ACFAABE-9BA1-4D83-AB41-1E8B1AC21440}">
      <dsp:nvSpPr>
        <dsp:cNvPr id="0" name=""/>
        <dsp:cNvSpPr/>
      </dsp:nvSpPr>
      <dsp:spPr>
        <a:xfrm rot="5400000">
          <a:off x="5265694" y="3026971"/>
          <a:ext cx="467576" cy="397508"/>
        </a:xfrm>
        <a:prstGeom prst="flowChartExtra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23530A-2D10-489E-983E-B996884E5B04}">
      <dsp:nvSpPr>
        <dsp:cNvPr id="0" name=""/>
        <dsp:cNvSpPr/>
      </dsp:nvSpPr>
      <dsp:spPr>
        <a:xfrm>
          <a:off x="6016243" y="498198"/>
          <a:ext cx="1974291" cy="318006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it-IT" sz="2000" kern="1200" dirty="0" smtClean="0"/>
            <a:t>Concupiscibile: eccitata dalle passioni.</a:t>
          </a:r>
          <a:endParaRPr lang="it-IT" sz="2000" kern="1200" dirty="0"/>
        </a:p>
      </dsp:txBody>
      <dsp:txXfrm>
        <a:off x="6016243" y="498198"/>
        <a:ext cx="1974291" cy="31800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4A34B-44FC-43D2-A944-FE5A677BE8B5}">
      <dsp:nvSpPr>
        <dsp:cNvPr id="0" name=""/>
        <dsp:cNvSpPr/>
      </dsp:nvSpPr>
      <dsp:spPr>
        <a:xfrm>
          <a:off x="0" y="16055"/>
          <a:ext cx="8280919" cy="1240802"/>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lvl="0" algn="ctr" defTabSz="2667000">
            <a:lnSpc>
              <a:spcPct val="90000"/>
            </a:lnSpc>
            <a:spcBef>
              <a:spcPct val="0"/>
            </a:spcBef>
            <a:spcAft>
              <a:spcPct val="35000"/>
            </a:spcAft>
          </a:pPr>
          <a:r>
            <a:rPr lang="it-IT" sz="6000" kern="1200" dirty="0" smtClean="0"/>
            <a:t>Essere vivente</a:t>
          </a:r>
          <a:endParaRPr lang="it-IT" sz="6000" kern="1200" dirty="0"/>
        </a:p>
      </dsp:txBody>
      <dsp:txXfrm>
        <a:off x="0" y="16055"/>
        <a:ext cx="8280919" cy="1240802"/>
      </dsp:txXfrm>
    </dsp:sp>
    <dsp:sp modelId="{8984D69B-95BD-4D43-BA0D-B551C304180C}">
      <dsp:nvSpPr>
        <dsp:cNvPr id="0" name=""/>
        <dsp:cNvSpPr/>
      </dsp:nvSpPr>
      <dsp:spPr>
        <a:xfrm>
          <a:off x="0" y="1240802"/>
          <a:ext cx="2070229" cy="260568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it-IT" sz="4500" kern="1200" dirty="0" smtClean="0"/>
            <a:t>basar</a:t>
          </a:r>
          <a:endParaRPr lang="it-IT" sz="4500" kern="1200" dirty="0"/>
        </a:p>
      </dsp:txBody>
      <dsp:txXfrm>
        <a:off x="0" y="1240802"/>
        <a:ext cx="2070229" cy="2605685"/>
      </dsp:txXfrm>
    </dsp:sp>
    <dsp:sp modelId="{BD7F9DDF-87D2-4FA5-AE37-ED17EC493CFA}">
      <dsp:nvSpPr>
        <dsp:cNvPr id="0" name=""/>
        <dsp:cNvSpPr/>
      </dsp:nvSpPr>
      <dsp:spPr>
        <a:xfrm>
          <a:off x="2070230" y="1240802"/>
          <a:ext cx="2070229" cy="260568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it-IT" sz="4500" kern="1200" dirty="0" err="1" smtClean="0"/>
            <a:t>nefesh</a:t>
          </a:r>
          <a:endParaRPr lang="it-IT" sz="4500" kern="1200" dirty="0"/>
        </a:p>
      </dsp:txBody>
      <dsp:txXfrm>
        <a:off x="2070230" y="1240802"/>
        <a:ext cx="2070229" cy="2605685"/>
      </dsp:txXfrm>
    </dsp:sp>
    <dsp:sp modelId="{2191CB59-8DC2-4363-95CB-CCECCB9D60BA}">
      <dsp:nvSpPr>
        <dsp:cNvPr id="0" name=""/>
        <dsp:cNvSpPr/>
      </dsp:nvSpPr>
      <dsp:spPr>
        <a:xfrm>
          <a:off x="4140460" y="1240802"/>
          <a:ext cx="2070229" cy="260568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it-IT" sz="4500" kern="1200" dirty="0" err="1" smtClean="0"/>
            <a:t>ruah</a:t>
          </a:r>
          <a:endParaRPr lang="it-IT" sz="4500" kern="1200" dirty="0"/>
        </a:p>
      </dsp:txBody>
      <dsp:txXfrm>
        <a:off x="4140460" y="1240802"/>
        <a:ext cx="2070229" cy="2605685"/>
      </dsp:txXfrm>
    </dsp:sp>
    <dsp:sp modelId="{B1691D87-6529-4A45-8339-DD21AB014908}">
      <dsp:nvSpPr>
        <dsp:cNvPr id="0" name=""/>
        <dsp:cNvSpPr/>
      </dsp:nvSpPr>
      <dsp:spPr>
        <a:xfrm>
          <a:off x="6210689" y="1240802"/>
          <a:ext cx="2070229" cy="260568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it-IT" sz="4500" kern="1200" dirty="0" err="1" smtClean="0"/>
            <a:t>leb</a:t>
          </a:r>
          <a:endParaRPr lang="it-IT" sz="4500" kern="1200" dirty="0"/>
        </a:p>
      </dsp:txBody>
      <dsp:txXfrm>
        <a:off x="6210689" y="1240802"/>
        <a:ext cx="2070229" cy="2605685"/>
      </dsp:txXfrm>
    </dsp:sp>
    <dsp:sp modelId="{14D6E959-E369-4CB6-803B-82FF9996BF46}">
      <dsp:nvSpPr>
        <dsp:cNvPr id="0" name=""/>
        <dsp:cNvSpPr/>
      </dsp:nvSpPr>
      <dsp:spPr>
        <a:xfrm>
          <a:off x="0" y="3846487"/>
          <a:ext cx="8280919" cy="289520"/>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7E7750-2695-41CB-A9BA-2B9608EB7877}">
      <dsp:nvSpPr>
        <dsp:cNvPr id="0" name=""/>
        <dsp:cNvSpPr/>
      </dsp:nvSpPr>
      <dsp:spPr>
        <a:xfrm>
          <a:off x="0" y="0"/>
          <a:ext cx="8352928" cy="1067983"/>
        </a:xfrm>
        <a:prstGeom prst="rect">
          <a:avLst/>
        </a:prstGeom>
        <a:solidFill>
          <a:schemeClr val="accent2">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it-IT" sz="5100" kern="1200" dirty="0" smtClean="0"/>
            <a:t>Opposizione </a:t>
          </a:r>
          <a:endParaRPr lang="it-IT" sz="5100" kern="1200" dirty="0"/>
        </a:p>
      </dsp:txBody>
      <dsp:txXfrm>
        <a:off x="0" y="0"/>
        <a:ext cx="8352928" cy="1067983"/>
      </dsp:txXfrm>
    </dsp:sp>
    <dsp:sp modelId="{AE8B23CE-BEEE-4559-B18A-C66C7BA0077C}">
      <dsp:nvSpPr>
        <dsp:cNvPr id="0" name=""/>
        <dsp:cNvSpPr/>
      </dsp:nvSpPr>
      <dsp:spPr>
        <a:xfrm>
          <a:off x="0" y="1067983"/>
          <a:ext cx="4176464" cy="2242764"/>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t-IT" sz="2800" kern="1200" dirty="0" smtClean="0"/>
            <a:t>Carne </a:t>
          </a:r>
          <a:r>
            <a:rPr lang="it-IT" sz="2800" i="0" kern="1200" dirty="0" smtClean="0"/>
            <a:t>(</a:t>
          </a:r>
          <a:r>
            <a:rPr lang="it-IT" sz="2800" i="1" kern="1200" dirty="0" err="1" smtClean="0"/>
            <a:t>sarx</a:t>
          </a:r>
          <a:r>
            <a:rPr lang="it-IT" sz="2800" i="0" kern="1200" dirty="0" smtClean="0"/>
            <a:t>)</a:t>
          </a:r>
          <a:r>
            <a:rPr lang="it-IT" sz="2800" i="1" kern="1200" dirty="0" smtClean="0"/>
            <a:t>:</a:t>
          </a:r>
        </a:p>
        <a:p>
          <a:pPr lvl="0" algn="ctr" defTabSz="1244600">
            <a:lnSpc>
              <a:spcPct val="90000"/>
            </a:lnSpc>
            <a:spcBef>
              <a:spcPct val="0"/>
            </a:spcBef>
            <a:spcAft>
              <a:spcPct val="35000"/>
            </a:spcAft>
          </a:pPr>
          <a:r>
            <a:rPr lang="it-IT" sz="2800" kern="1200" dirty="0" smtClean="0"/>
            <a:t>Ha sempre un’accezione negativa; parte istintuale e passionale.</a:t>
          </a:r>
          <a:endParaRPr lang="it-IT" sz="2800" kern="1200" dirty="0"/>
        </a:p>
      </dsp:txBody>
      <dsp:txXfrm>
        <a:off x="0" y="1067983"/>
        <a:ext cx="4176464" cy="2242764"/>
      </dsp:txXfrm>
    </dsp:sp>
    <dsp:sp modelId="{B09D87E6-CD76-4695-9C2B-76C94063731C}">
      <dsp:nvSpPr>
        <dsp:cNvPr id="0" name=""/>
        <dsp:cNvSpPr/>
      </dsp:nvSpPr>
      <dsp:spPr>
        <a:xfrm>
          <a:off x="4176464" y="1067983"/>
          <a:ext cx="4176464" cy="2242764"/>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t-IT" sz="2800" kern="1200" dirty="0" smtClean="0"/>
            <a:t>Corpo </a:t>
          </a:r>
          <a:r>
            <a:rPr lang="it-IT" sz="2800" i="0" kern="1200" dirty="0" smtClean="0"/>
            <a:t>(</a:t>
          </a:r>
          <a:r>
            <a:rPr lang="it-IT" sz="2800" i="1" kern="1200" dirty="0" smtClean="0"/>
            <a:t>soma</a:t>
          </a:r>
          <a:r>
            <a:rPr lang="it-IT" sz="2800" i="0" kern="1200" dirty="0" smtClean="0"/>
            <a:t>): l’uomo come è, in cui interagiscono dimensione materiale e dimensione spirituale.</a:t>
          </a:r>
          <a:endParaRPr lang="it-IT" sz="2800" i="0" kern="1200" dirty="0"/>
        </a:p>
      </dsp:txBody>
      <dsp:txXfrm>
        <a:off x="4176464" y="1067983"/>
        <a:ext cx="4176464" cy="2242764"/>
      </dsp:txXfrm>
    </dsp:sp>
    <dsp:sp modelId="{496F3AF3-267D-4B18-A2B8-25F71D498D8E}">
      <dsp:nvSpPr>
        <dsp:cNvPr id="0" name=""/>
        <dsp:cNvSpPr/>
      </dsp:nvSpPr>
      <dsp:spPr>
        <a:xfrm>
          <a:off x="0" y="3310747"/>
          <a:ext cx="8352928" cy="249196"/>
        </a:xfrm>
        <a:prstGeom prst="rect">
          <a:avLst/>
        </a:prstGeom>
        <a:solidFill>
          <a:schemeClr val="accent2">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1F406-576A-4CE9-A75D-4A9E2F642F70}">
      <dsp:nvSpPr>
        <dsp:cNvPr id="0" name=""/>
        <dsp:cNvSpPr/>
      </dsp:nvSpPr>
      <dsp:spPr>
        <a:xfrm>
          <a:off x="4673072" y="1803211"/>
          <a:ext cx="91440" cy="335727"/>
        </a:xfrm>
        <a:custGeom>
          <a:avLst/>
          <a:gdLst/>
          <a:ahLst/>
          <a:cxnLst/>
          <a:rect l="0" t="0" r="0" b="0"/>
          <a:pathLst>
            <a:path>
              <a:moveTo>
                <a:pt x="45720" y="0"/>
              </a:moveTo>
              <a:lnTo>
                <a:pt x="45720" y="335727"/>
              </a:lnTo>
            </a:path>
          </a:pathLst>
        </a:custGeom>
        <a:noFill/>
        <a:ln w="254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7AD10F-DD87-4A36-99B1-0E7457C86D48}">
      <dsp:nvSpPr>
        <dsp:cNvPr id="0" name=""/>
        <dsp:cNvSpPr/>
      </dsp:nvSpPr>
      <dsp:spPr>
        <a:xfrm>
          <a:off x="3307904" y="734464"/>
          <a:ext cx="1410887" cy="335727"/>
        </a:xfrm>
        <a:custGeom>
          <a:avLst/>
          <a:gdLst/>
          <a:ahLst/>
          <a:cxnLst/>
          <a:rect l="0" t="0" r="0" b="0"/>
          <a:pathLst>
            <a:path>
              <a:moveTo>
                <a:pt x="0" y="0"/>
              </a:moveTo>
              <a:lnTo>
                <a:pt x="0" y="228788"/>
              </a:lnTo>
              <a:lnTo>
                <a:pt x="1410887" y="228788"/>
              </a:lnTo>
              <a:lnTo>
                <a:pt x="1410887" y="33572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6383A4-69FC-4723-8744-DA7D3BB63277}">
      <dsp:nvSpPr>
        <dsp:cNvPr id="0" name=""/>
        <dsp:cNvSpPr/>
      </dsp:nvSpPr>
      <dsp:spPr>
        <a:xfrm>
          <a:off x="3097464" y="734464"/>
          <a:ext cx="210440" cy="339186"/>
        </a:xfrm>
        <a:custGeom>
          <a:avLst/>
          <a:gdLst/>
          <a:ahLst/>
          <a:cxnLst/>
          <a:rect l="0" t="0" r="0" b="0"/>
          <a:pathLst>
            <a:path>
              <a:moveTo>
                <a:pt x="210440" y="0"/>
              </a:moveTo>
              <a:lnTo>
                <a:pt x="210440" y="232248"/>
              </a:lnTo>
              <a:lnTo>
                <a:pt x="0" y="232248"/>
              </a:lnTo>
              <a:lnTo>
                <a:pt x="0" y="33918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DF7B38-5C72-40CF-884D-B131150C13DD}">
      <dsp:nvSpPr>
        <dsp:cNvPr id="0" name=""/>
        <dsp:cNvSpPr/>
      </dsp:nvSpPr>
      <dsp:spPr>
        <a:xfrm>
          <a:off x="1771346" y="2987431"/>
          <a:ext cx="91440" cy="220254"/>
        </a:xfrm>
        <a:custGeom>
          <a:avLst/>
          <a:gdLst/>
          <a:ahLst/>
          <a:cxnLst/>
          <a:rect l="0" t="0" r="0" b="0"/>
          <a:pathLst>
            <a:path>
              <a:moveTo>
                <a:pt x="45720" y="0"/>
              </a:moveTo>
              <a:lnTo>
                <a:pt x="45720" y="113315"/>
              </a:lnTo>
              <a:lnTo>
                <a:pt x="125671" y="113315"/>
              </a:lnTo>
              <a:lnTo>
                <a:pt x="125671" y="220254"/>
              </a:lnTo>
            </a:path>
          </a:pathLst>
        </a:custGeom>
        <a:noFill/>
        <a:ln w="254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3CABB4-0A35-4DB5-8741-D23AF6EC44CB}">
      <dsp:nvSpPr>
        <dsp:cNvPr id="0" name=""/>
        <dsp:cNvSpPr/>
      </dsp:nvSpPr>
      <dsp:spPr>
        <a:xfrm>
          <a:off x="1024988" y="1805799"/>
          <a:ext cx="792077" cy="448612"/>
        </a:xfrm>
        <a:custGeom>
          <a:avLst/>
          <a:gdLst/>
          <a:ahLst/>
          <a:cxnLst/>
          <a:rect l="0" t="0" r="0" b="0"/>
          <a:pathLst>
            <a:path>
              <a:moveTo>
                <a:pt x="0" y="0"/>
              </a:moveTo>
              <a:lnTo>
                <a:pt x="0" y="341673"/>
              </a:lnTo>
              <a:lnTo>
                <a:pt x="792077" y="341673"/>
              </a:lnTo>
              <a:lnTo>
                <a:pt x="792077" y="448612"/>
              </a:lnTo>
            </a:path>
          </a:pathLst>
        </a:custGeom>
        <a:noFill/>
        <a:ln w="254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42E722-EBAB-4621-AD5A-D0E13E5897B5}">
      <dsp:nvSpPr>
        <dsp:cNvPr id="0" name=""/>
        <dsp:cNvSpPr/>
      </dsp:nvSpPr>
      <dsp:spPr>
        <a:xfrm>
          <a:off x="1024988" y="734464"/>
          <a:ext cx="2282916" cy="338314"/>
        </a:xfrm>
        <a:custGeom>
          <a:avLst/>
          <a:gdLst/>
          <a:ahLst/>
          <a:cxnLst/>
          <a:rect l="0" t="0" r="0" b="0"/>
          <a:pathLst>
            <a:path>
              <a:moveTo>
                <a:pt x="2282916" y="0"/>
              </a:moveTo>
              <a:lnTo>
                <a:pt x="2282916" y="231375"/>
              </a:lnTo>
              <a:lnTo>
                <a:pt x="0" y="231375"/>
              </a:lnTo>
              <a:lnTo>
                <a:pt x="0" y="338314"/>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74C940-E1EB-481B-9B07-53B3AE6B2F4B}">
      <dsp:nvSpPr>
        <dsp:cNvPr id="0" name=""/>
        <dsp:cNvSpPr/>
      </dsp:nvSpPr>
      <dsp:spPr>
        <a:xfrm>
          <a:off x="2730723" y="1444"/>
          <a:ext cx="1154362" cy="73302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4E3D2E-E61D-404A-9C1E-0F1765B9D006}">
      <dsp:nvSpPr>
        <dsp:cNvPr id="0" name=""/>
        <dsp:cNvSpPr/>
      </dsp:nvSpPr>
      <dsp:spPr>
        <a:xfrm>
          <a:off x="2858985" y="123293"/>
          <a:ext cx="1154362" cy="73302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it-IT" sz="1200" kern="1200" dirty="0" smtClean="0"/>
            <a:t>Uomo</a:t>
          </a:r>
          <a:endParaRPr lang="it-IT" sz="1200" kern="1200" dirty="0"/>
        </a:p>
      </dsp:txBody>
      <dsp:txXfrm>
        <a:off x="2880454" y="144762"/>
        <a:ext cx="1111424" cy="690082"/>
      </dsp:txXfrm>
    </dsp:sp>
    <dsp:sp modelId="{EF9386C6-0591-4098-AB49-C8122D37FF27}">
      <dsp:nvSpPr>
        <dsp:cNvPr id="0" name=""/>
        <dsp:cNvSpPr/>
      </dsp:nvSpPr>
      <dsp:spPr>
        <a:xfrm>
          <a:off x="447807" y="1072779"/>
          <a:ext cx="1154362" cy="73302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EE0CCF-2D5A-48EF-937B-974AF756B6B5}">
      <dsp:nvSpPr>
        <dsp:cNvPr id="0" name=""/>
        <dsp:cNvSpPr/>
      </dsp:nvSpPr>
      <dsp:spPr>
        <a:xfrm>
          <a:off x="576069" y="1194628"/>
          <a:ext cx="1154362" cy="73302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it-IT" sz="1200" kern="1200" dirty="0" smtClean="0"/>
            <a:t>Corpo</a:t>
          </a:r>
          <a:endParaRPr lang="it-IT" sz="1200" kern="1200" dirty="0"/>
        </a:p>
      </dsp:txBody>
      <dsp:txXfrm>
        <a:off x="597538" y="1216097"/>
        <a:ext cx="1111424" cy="690082"/>
      </dsp:txXfrm>
    </dsp:sp>
    <dsp:sp modelId="{9C771417-7AB6-4165-8141-D065FF52CCA4}">
      <dsp:nvSpPr>
        <dsp:cNvPr id="0" name=""/>
        <dsp:cNvSpPr/>
      </dsp:nvSpPr>
      <dsp:spPr>
        <a:xfrm>
          <a:off x="1239884" y="2254411"/>
          <a:ext cx="1154362" cy="73302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78D311-0730-4734-BAA2-2BE524ADC365}">
      <dsp:nvSpPr>
        <dsp:cNvPr id="0" name=""/>
        <dsp:cNvSpPr/>
      </dsp:nvSpPr>
      <dsp:spPr>
        <a:xfrm>
          <a:off x="1368147" y="2376260"/>
          <a:ext cx="1154362" cy="73302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it-IT" sz="1200" kern="1200" dirty="0" smtClean="0"/>
            <a:t>Carne </a:t>
          </a:r>
          <a:endParaRPr lang="it-IT" sz="1200" kern="1200" dirty="0"/>
        </a:p>
      </dsp:txBody>
      <dsp:txXfrm>
        <a:off x="1389616" y="2397729"/>
        <a:ext cx="1111424" cy="690082"/>
      </dsp:txXfrm>
    </dsp:sp>
    <dsp:sp modelId="{607256B7-BDC5-4304-B7A2-EBE42BEB8B34}">
      <dsp:nvSpPr>
        <dsp:cNvPr id="0" name=""/>
        <dsp:cNvSpPr/>
      </dsp:nvSpPr>
      <dsp:spPr>
        <a:xfrm>
          <a:off x="1319835" y="3207686"/>
          <a:ext cx="1154362" cy="73302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C32CCC-55B9-470B-8386-525AE167951D}">
      <dsp:nvSpPr>
        <dsp:cNvPr id="0" name=""/>
        <dsp:cNvSpPr/>
      </dsp:nvSpPr>
      <dsp:spPr>
        <a:xfrm>
          <a:off x="1448098" y="3329535"/>
          <a:ext cx="1154362" cy="73302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it-IT" sz="1200" kern="1200" dirty="0" smtClean="0"/>
            <a:t>Passioni, istinti, concupiscenza</a:t>
          </a:r>
          <a:endParaRPr lang="it-IT" sz="1200" kern="1200" dirty="0"/>
        </a:p>
      </dsp:txBody>
      <dsp:txXfrm>
        <a:off x="1469567" y="3351004"/>
        <a:ext cx="1111424" cy="690082"/>
      </dsp:txXfrm>
    </dsp:sp>
    <dsp:sp modelId="{132C5CEF-DA54-48F0-AB34-2AA637B45CB0}">
      <dsp:nvSpPr>
        <dsp:cNvPr id="0" name=""/>
        <dsp:cNvSpPr/>
      </dsp:nvSpPr>
      <dsp:spPr>
        <a:xfrm>
          <a:off x="2520283" y="1073651"/>
          <a:ext cx="1154362" cy="73302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49820F-CC86-486F-BDF2-8BF5A3F88BA6}">
      <dsp:nvSpPr>
        <dsp:cNvPr id="0" name=""/>
        <dsp:cNvSpPr/>
      </dsp:nvSpPr>
      <dsp:spPr>
        <a:xfrm>
          <a:off x="2648545" y="1195500"/>
          <a:ext cx="1154362" cy="73302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200" kern="1200" dirty="0" smtClean="0"/>
            <a:t>Anima: uomo psichico</a:t>
          </a:r>
        </a:p>
        <a:p>
          <a:pPr lvl="0" algn="ctr" defTabSz="533400">
            <a:lnSpc>
              <a:spcPct val="90000"/>
            </a:lnSpc>
            <a:spcBef>
              <a:spcPct val="0"/>
            </a:spcBef>
            <a:spcAft>
              <a:spcPct val="35000"/>
            </a:spcAft>
          </a:pPr>
          <a:endParaRPr lang="it-IT" sz="1200" kern="1200" dirty="0"/>
        </a:p>
      </dsp:txBody>
      <dsp:txXfrm>
        <a:off x="2670014" y="1216969"/>
        <a:ext cx="1111424" cy="690082"/>
      </dsp:txXfrm>
    </dsp:sp>
    <dsp:sp modelId="{EC3D5064-BB17-4C26-9846-FFE2367967B0}">
      <dsp:nvSpPr>
        <dsp:cNvPr id="0" name=""/>
        <dsp:cNvSpPr/>
      </dsp:nvSpPr>
      <dsp:spPr>
        <a:xfrm>
          <a:off x="4141611" y="1070191"/>
          <a:ext cx="1154362" cy="73302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83C7E4-FF54-49F2-A62B-74C3ADA05F16}">
      <dsp:nvSpPr>
        <dsp:cNvPr id="0" name=""/>
        <dsp:cNvSpPr/>
      </dsp:nvSpPr>
      <dsp:spPr>
        <a:xfrm>
          <a:off x="4269873" y="1192040"/>
          <a:ext cx="1154362" cy="73302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200" kern="1200" dirty="0" smtClean="0"/>
            <a:t>Spirito: uomo spirituale</a:t>
          </a:r>
        </a:p>
        <a:p>
          <a:pPr lvl="0" algn="ctr" defTabSz="533400">
            <a:lnSpc>
              <a:spcPct val="90000"/>
            </a:lnSpc>
            <a:spcBef>
              <a:spcPct val="0"/>
            </a:spcBef>
            <a:spcAft>
              <a:spcPct val="35000"/>
            </a:spcAft>
          </a:pPr>
          <a:endParaRPr lang="it-IT" sz="1200" kern="1200" dirty="0"/>
        </a:p>
      </dsp:txBody>
      <dsp:txXfrm>
        <a:off x="4291342" y="1213509"/>
        <a:ext cx="1111424" cy="690082"/>
      </dsp:txXfrm>
    </dsp:sp>
    <dsp:sp modelId="{F65B1AEC-06BE-4B59-BEF1-10F198C231E4}">
      <dsp:nvSpPr>
        <dsp:cNvPr id="0" name=""/>
        <dsp:cNvSpPr/>
      </dsp:nvSpPr>
      <dsp:spPr>
        <a:xfrm>
          <a:off x="4141611" y="2138938"/>
          <a:ext cx="1154362" cy="73302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2440D6-7D83-428F-8619-BDA82C795BF0}">
      <dsp:nvSpPr>
        <dsp:cNvPr id="0" name=""/>
        <dsp:cNvSpPr/>
      </dsp:nvSpPr>
      <dsp:spPr>
        <a:xfrm>
          <a:off x="4269873" y="2260788"/>
          <a:ext cx="1154362" cy="73302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200" kern="1200" dirty="0" smtClean="0"/>
            <a:t>Verso Dio</a:t>
          </a:r>
        </a:p>
        <a:p>
          <a:pPr lvl="0" algn="ctr" defTabSz="533400">
            <a:lnSpc>
              <a:spcPct val="90000"/>
            </a:lnSpc>
            <a:spcBef>
              <a:spcPct val="0"/>
            </a:spcBef>
            <a:spcAft>
              <a:spcPct val="35000"/>
            </a:spcAft>
          </a:pPr>
          <a:endParaRPr lang="it-IT" sz="1200" kern="1200" dirty="0"/>
        </a:p>
      </dsp:txBody>
      <dsp:txXfrm>
        <a:off x="4291342" y="2282257"/>
        <a:ext cx="1111424" cy="6900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307AF-1DB9-47E6-92EF-FA456051495D}">
      <dsp:nvSpPr>
        <dsp:cNvPr id="0" name=""/>
        <dsp:cNvSpPr/>
      </dsp:nvSpPr>
      <dsp:spPr>
        <a:xfrm>
          <a:off x="1506991" y="0"/>
          <a:ext cx="1609518" cy="1609763"/>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4A3A0C-E536-403B-93B2-E385E813E37E}">
      <dsp:nvSpPr>
        <dsp:cNvPr id="0" name=""/>
        <dsp:cNvSpPr/>
      </dsp:nvSpPr>
      <dsp:spPr>
        <a:xfrm>
          <a:off x="1862748" y="581173"/>
          <a:ext cx="894378" cy="447082"/>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err="1" smtClean="0"/>
            <a:t>neurostato</a:t>
          </a:r>
          <a:endParaRPr lang="it-IT" sz="1400" kern="1200" dirty="0"/>
        </a:p>
      </dsp:txBody>
      <dsp:txXfrm>
        <a:off x="1862748" y="581173"/>
        <a:ext cx="894378" cy="447082"/>
      </dsp:txXfrm>
    </dsp:sp>
    <dsp:sp modelId="{5DACECD2-48E4-4E0A-82C1-129EC4CCF842}">
      <dsp:nvSpPr>
        <dsp:cNvPr id="0" name=""/>
        <dsp:cNvSpPr/>
      </dsp:nvSpPr>
      <dsp:spPr>
        <a:xfrm>
          <a:off x="1059953" y="924928"/>
          <a:ext cx="1609518" cy="1609763"/>
        </a:xfrm>
        <a:prstGeom prst="leftCircularArrow">
          <a:avLst>
            <a:gd name="adj1" fmla="val 10980"/>
            <a:gd name="adj2" fmla="val 1142322"/>
            <a:gd name="adj3" fmla="val 6300000"/>
            <a:gd name="adj4" fmla="val 18900000"/>
            <a:gd name="adj5" fmla="val 12500"/>
          </a:avLst>
        </a:prstGeom>
        <a:solidFill>
          <a:schemeClr val="accent5">
            <a:hueOff val="-7485226"/>
            <a:satOff val="24191"/>
            <a:lumOff val="16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426BDA-4BA0-4BF0-BB1A-5828C04D4C8C}">
      <dsp:nvSpPr>
        <dsp:cNvPr id="0" name=""/>
        <dsp:cNvSpPr/>
      </dsp:nvSpPr>
      <dsp:spPr>
        <a:xfrm>
          <a:off x="1417523" y="1511451"/>
          <a:ext cx="894378" cy="447082"/>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err="1" smtClean="0"/>
            <a:t>binding</a:t>
          </a:r>
          <a:endParaRPr lang="it-IT" sz="1400" kern="1200" dirty="0"/>
        </a:p>
      </dsp:txBody>
      <dsp:txXfrm>
        <a:off x="1417523" y="1511451"/>
        <a:ext cx="894378" cy="447082"/>
      </dsp:txXfrm>
    </dsp:sp>
    <dsp:sp modelId="{B22E8E04-09D6-4846-BD1C-DE0E63D14BE7}">
      <dsp:nvSpPr>
        <dsp:cNvPr id="0" name=""/>
        <dsp:cNvSpPr/>
      </dsp:nvSpPr>
      <dsp:spPr>
        <a:xfrm>
          <a:off x="1621547" y="1960540"/>
          <a:ext cx="1382825" cy="1383379"/>
        </a:xfrm>
        <a:prstGeom prst="blockArc">
          <a:avLst>
            <a:gd name="adj1" fmla="val 13500000"/>
            <a:gd name="adj2" fmla="val 10800000"/>
            <a:gd name="adj3" fmla="val 12740"/>
          </a:avLst>
        </a:prstGeom>
        <a:solidFill>
          <a:schemeClr val="accent5">
            <a:hueOff val="-14970451"/>
            <a:satOff val="48382"/>
            <a:lumOff val="335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60C327-1F40-4D94-AE47-3E9229523EC0}">
      <dsp:nvSpPr>
        <dsp:cNvPr id="0" name=""/>
        <dsp:cNvSpPr/>
      </dsp:nvSpPr>
      <dsp:spPr>
        <a:xfrm>
          <a:off x="1864864" y="2443067"/>
          <a:ext cx="894378" cy="447082"/>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err="1" smtClean="0"/>
            <a:t>psicostato</a:t>
          </a:r>
          <a:endParaRPr lang="it-IT" sz="1400" kern="1200" dirty="0"/>
        </a:p>
      </dsp:txBody>
      <dsp:txXfrm>
        <a:off x="1864864" y="2443067"/>
        <a:ext cx="894378" cy="44708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DFE1FD-3457-414C-B385-C9D088138C84}">
      <dsp:nvSpPr>
        <dsp:cNvPr id="0" name=""/>
        <dsp:cNvSpPr/>
      </dsp:nvSpPr>
      <dsp:spPr>
        <a:xfrm rot="5400000">
          <a:off x="428394" y="882123"/>
          <a:ext cx="1278236" cy="2126957"/>
        </a:xfrm>
        <a:prstGeom prst="corner">
          <a:avLst>
            <a:gd name="adj1" fmla="val 16120"/>
            <a:gd name="adj2" fmla="val 1611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618C1E-0649-4135-9F2A-047F58A2C451}">
      <dsp:nvSpPr>
        <dsp:cNvPr id="0" name=""/>
        <dsp:cNvSpPr/>
      </dsp:nvSpPr>
      <dsp:spPr>
        <a:xfrm>
          <a:off x="215025" y="1517626"/>
          <a:ext cx="1920229" cy="1683193"/>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it-IT" sz="2800" kern="1200" dirty="0" smtClean="0"/>
            <a:t>Potenziale di prontezza</a:t>
          </a:r>
          <a:endParaRPr lang="it-IT" sz="2800" kern="1200" dirty="0"/>
        </a:p>
      </dsp:txBody>
      <dsp:txXfrm>
        <a:off x="215025" y="1517626"/>
        <a:ext cx="1920229" cy="1683193"/>
      </dsp:txXfrm>
    </dsp:sp>
    <dsp:sp modelId="{D89F6BE4-D86B-42BB-A054-A4B416610259}">
      <dsp:nvSpPr>
        <dsp:cNvPr id="0" name=""/>
        <dsp:cNvSpPr/>
      </dsp:nvSpPr>
      <dsp:spPr>
        <a:xfrm>
          <a:off x="1772946" y="725534"/>
          <a:ext cx="362307" cy="362307"/>
        </a:xfrm>
        <a:prstGeom prst="triangle">
          <a:avLst>
            <a:gd name="adj" fmla="val 100000"/>
          </a:avLst>
        </a:prstGeom>
        <a:solidFill>
          <a:schemeClr val="accent2">
            <a:hueOff val="614436"/>
            <a:satOff val="-3257"/>
            <a:lumOff val="-5049"/>
            <a:alphaOff val="0"/>
          </a:schemeClr>
        </a:solidFill>
        <a:ln w="25400" cap="flat" cmpd="sng" algn="ctr">
          <a:solidFill>
            <a:schemeClr val="accent2">
              <a:hueOff val="614436"/>
              <a:satOff val="-3257"/>
              <a:lumOff val="-50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9C233F-0E11-404F-9488-5CD8D3309297}">
      <dsp:nvSpPr>
        <dsp:cNvPr id="0" name=""/>
        <dsp:cNvSpPr/>
      </dsp:nvSpPr>
      <dsp:spPr>
        <a:xfrm rot="5400000">
          <a:off x="2779130" y="300432"/>
          <a:ext cx="1278236" cy="2126957"/>
        </a:xfrm>
        <a:prstGeom prst="corner">
          <a:avLst>
            <a:gd name="adj1" fmla="val 16120"/>
            <a:gd name="adj2" fmla="val 16110"/>
          </a:avLst>
        </a:prstGeom>
        <a:solidFill>
          <a:schemeClr val="accent2">
            <a:hueOff val="1228871"/>
            <a:satOff val="-6515"/>
            <a:lumOff val="-10098"/>
            <a:alphaOff val="0"/>
          </a:schemeClr>
        </a:solidFill>
        <a:ln w="25400" cap="flat" cmpd="sng" algn="ctr">
          <a:solidFill>
            <a:schemeClr val="accent2">
              <a:hueOff val="1228871"/>
              <a:satOff val="-6515"/>
              <a:lumOff val="-100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1F6677-1B96-491B-8498-5879C4242779}">
      <dsp:nvSpPr>
        <dsp:cNvPr id="0" name=""/>
        <dsp:cNvSpPr/>
      </dsp:nvSpPr>
      <dsp:spPr>
        <a:xfrm>
          <a:off x="2531849" y="864213"/>
          <a:ext cx="1920229" cy="1683193"/>
        </a:xfrm>
        <a:prstGeom prst="rect">
          <a:avLst/>
        </a:prstGeom>
        <a:gradFill rotWithShape="1">
          <a:gsLst>
            <a:gs pos="0">
              <a:schemeClr val="accent2">
                <a:tint val="100000"/>
                <a:shade val="100000"/>
                <a:satMod val="130000"/>
              </a:schemeClr>
            </a:gs>
            <a:gs pos="100000">
              <a:schemeClr val="accent2">
                <a:tint val="50000"/>
                <a:shade val="100000"/>
                <a:satMod val="350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it-IT" sz="2800" kern="1200" dirty="0" smtClean="0"/>
            <a:t>Decisione </a:t>
          </a:r>
          <a:endParaRPr lang="it-IT" sz="2800" kern="1200" dirty="0"/>
        </a:p>
      </dsp:txBody>
      <dsp:txXfrm>
        <a:off x="2531849" y="864213"/>
        <a:ext cx="1920229" cy="1683193"/>
      </dsp:txXfrm>
    </dsp:sp>
    <dsp:sp modelId="{9F5179E2-ACD0-45E7-96B4-205EE337BE61}">
      <dsp:nvSpPr>
        <dsp:cNvPr id="0" name=""/>
        <dsp:cNvSpPr/>
      </dsp:nvSpPr>
      <dsp:spPr>
        <a:xfrm>
          <a:off x="4123682" y="143843"/>
          <a:ext cx="362307" cy="362307"/>
        </a:xfrm>
        <a:prstGeom prst="triangle">
          <a:avLst>
            <a:gd name="adj" fmla="val 100000"/>
          </a:avLst>
        </a:prstGeom>
        <a:solidFill>
          <a:schemeClr val="accent2">
            <a:hueOff val="1843307"/>
            <a:satOff val="-9772"/>
            <a:lumOff val="-15147"/>
            <a:alphaOff val="0"/>
          </a:schemeClr>
        </a:solidFill>
        <a:ln w="25400" cap="flat" cmpd="sng" algn="ctr">
          <a:solidFill>
            <a:schemeClr val="accent2">
              <a:hueOff val="1843307"/>
              <a:satOff val="-9772"/>
              <a:lumOff val="-151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84BF36-2324-4BFC-888D-80C00024064E}">
      <dsp:nvSpPr>
        <dsp:cNvPr id="0" name=""/>
        <dsp:cNvSpPr/>
      </dsp:nvSpPr>
      <dsp:spPr>
        <a:xfrm rot="5400000">
          <a:off x="5129865" y="-281259"/>
          <a:ext cx="1278236" cy="2126957"/>
        </a:xfrm>
        <a:prstGeom prst="corner">
          <a:avLst>
            <a:gd name="adj1" fmla="val 16120"/>
            <a:gd name="adj2" fmla="val 16110"/>
          </a:avLst>
        </a:prstGeom>
        <a:solidFill>
          <a:schemeClr val="accent2">
            <a:hueOff val="2457743"/>
            <a:satOff val="-13030"/>
            <a:lumOff val="-20196"/>
            <a:alphaOff val="0"/>
          </a:schemeClr>
        </a:solidFill>
        <a:ln w="25400" cap="flat" cmpd="sng" algn="ctr">
          <a:solidFill>
            <a:schemeClr val="accent2">
              <a:hueOff val="2457743"/>
              <a:satOff val="-13030"/>
              <a:lumOff val="-2019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0D7D6F-9919-41D8-A1EF-BC7BD31E63E9}">
      <dsp:nvSpPr>
        <dsp:cNvPr id="0" name=""/>
        <dsp:cNvSpPr/>
      </dsp:nvSpPr>
      <dsp:spPr>
        <a:xfrm>
          <a:off x="4916496" y="354242"/>
          <a:ext cx="1920229" cy="168319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it-IT" sz="2800" kern="1200" dirty="0" smtClean="0"/>
            <a:t>azione</a:t>
          </a:r>
          <a:endParaRPr lang="it-IT" sz="2800" kern="1200" dirty="0"/>
        </a:p>
      </dsp:txBody>
      <dsp:txXfrm>
        <a:off x="4916496" y="354242"/>
        <a:ext cx="1920229" cy="1683193"/>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195002170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 name="Shape 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0" y="1395412"/>
            <a:ext cx="7772400" cy="1470000"/>
          </a:xfrm>
          <a:prstGeom prst="rect">
            <a:avLst/>
          </a:prstGeom>
        </p:spPr>
        <p:txBody>
          <a:bodyPr lIns="91425" tIns="91425" rIns="91425" bIns="91425" anchor="b" anchorCtr="0"/>
          <a:lstStyle>
            <a:lvl1pPr indent="304800">
              <a:buClr>
                <a:srgbClr val="FFA711"/>
              </a:buClr>
              <a:buSzPct val="100000"/>
              <a:defRPr sz="4800" b="1">
                <a:solidFill>
                  <a:srgbClr val="FFA711"/>
                </a:solidFill>
              </a:defRPr>
            </a:lvl1pPr>
            <a:lvl2pPr indent="304800">
              <a:buClr>
                <a:srgbClr val="FFA711"/>
              </a:buClr>
              <a:buSzPct val="100000"/>
              <a:defRPr sz="4800" b="1">
                <a:solidFill>
                  <a:srgbClr val="FFA711"/>
                </a:solidFill>
              </a:defRPr>
            </a:lvl2pPr>
            <a:lvl3pPr indent="304800">
              <a:buClr>
                <a:srgbClr val="FFA711"/>
              </a:buClr>
              <a:buSzPct val="100000"/>
              <a:defRPr sz="4800" b="1">
                <a:solidFill>
                  <a:srgbClr val="FFA711"/>
                </a:solidFill>
              </a:defRPr>
            </a:lvl3pPr>
            <a:lvl4pPr indent="304800">
              <a:buClr>
                <a:srgbClr val="FFA711"/>
              </a:buClr>
              <a:buSzPct val="100000"/>
              <a:defRPr sz="4800" b="1">
                <a:solidFill>
                  <a:srgbClr val="FFA711"/>
                </a:solidFill>
              </a:defRPr>
            </a:lvl4pPr>
            <a:lvl5pPr indent="304800">
              <a:buClr>
                <a:srgbClr val="FFA711"/>
              </a:buClr>
              <a:buSzPct val="100000"/>
              <a:defRPr sz="4800" b="1">
                <a:solidFill>
                  <a:srgbClr val="FFA711"/>
                </a:solidFill>
              </a:defRPr>
            </a:lvl5pPr>
            <a:lvl6pPr indent="304800">
              <a:buClr>
                <a:srgbClr val="FFA711"/>
              </a:buClr>
              <a:buSzPct val="100000"/>
              <a:defRPr sz="4800" b="1">
                <a:solidFill>
                  <a:srgbClr val="FFA711"/>
                </a:solidFill>
              </a:defRPr>
            </a:lvl6pPr>
            <a:lvl7pPr indent="304800">
              <a:buClr>
                <a:srgbClr val="FFA711"/>
              </a:buClr>
              <a:buSzPct val="100000"/>
              <a:defRPr sz="4800" b="1">
                <a:solidFill>
                  <a:srgbClr val="FFA711"/>
                </a:solidFill>
              </a:defRPr>
            </a:lvl7pPr>
            <a:lvl8pPr indent="304800">
              <a:buClr>
                <a:srgbClr val="FFA711"/>
              </a:buClr>
              <a:buSzPct val="100000"/>
              <a:defRPr sz="4800" b="1">
                <a:solidFill>
                  <a:srgbClr val="FFA711"/>
                </a:solidFill>
              </a:defRPr>
            </a:lvl8pPr>
            <a:lvl9pPr indent="304800">
              <a:buClr>
                <a:srgbClr val="FFA711"/>
              </a:buClr>
              <a:buSzPct val="100000"/>
              <a:defRPr sz="4800" b="1">
                <a:solidFill>
                  <a:srgbClr val="FFA711"/>
                </a:solidFill>
              </a:defRPr>
            </a:lvl9pPr>
          </a:lstStyle>
          <a:p>
            <a:endParaRPr/>
          </a:p>
        </p:txBody>
      </p:sp>
      <p:sp>
        <p:nvSpPr>
          <p:cNvPr id="10" name="Shape 10"/>
          <p:cNvSpPr txBox="1">
            <a:spLocks noGrp="1"/>
          </p:cNvSpPr>
          <p:nvPr>
            <p:ph type="subTitle" idx="1"/>
          </p:nvPr>
        </p:nvSpPr>
        <p:spPr>
          <a:xfrm>
            <a:off x="685800" y="2910423"/>
            <a:ext cx="7772400" cy="1118399"/>
          </a:xfrm>
          <a:prstGeom prst="rect">
            <a:avLst/>
          </a:prstGeom>
        </p:spPr>
        <p:txBody>
          <a:bodyPr lIns="91425" tIns="91425" rIns="91425" bIns="91425" anchor="t" anchorCtr="0"/>
          <a:lstStyle>
            <a:lvl1pPr marL="0">
              <a:buNone/>
              <a:defRPr/>
            </a:lvl1pPr>
            <a:lvl2pPr marL="0" indent="203200">
              <a:spcBef>
                <a:spcPts val="0"/>
              </a:spcBef>
              <a:buSzPct val="100000"/>
              <a:buNone/>
              <a:defRPr sz="3200"/>
            </a:lvl2pPr>
            <a:lvl3pPr marL="0" indent="203200">
              <a:spcBef>
                <a:spcPts val="0"/>
              </a:spcBef>
              <a:buSzPct val="100000"/>
              <a:buNone/>
              <a:defRPr sz="3200"/>
            </a:lvl3pPr>
            <a:lvl4pPr marL="0" indent="203200">
              <a:spcBef>
                <a:spcPts val="0"/>
              </a:spcBef>
              <a:buSzPct val="100000"/>
              <a:buNone/>
              <a:defRPr sz="3200"/>
            </a:lvl4pPr>
            <a:lvl5pPr marL="0" indent="203200">
              <a:spcBef>
                <a:spcPts val="0"/>
              </a:spcBef>
              <a:buSzPct val="100000"/>
              <a:buNone/>
              <a:defRPr sz="3200"/>
            </a:lvl5pPr>
            <a:lvl6pPr marL="0" indent="203200">
              <a:spcBef>
                <a:spcPts val="0"/>
              </a:spcBef>
              <a:buSzPct val="100000"/>
              <a:buNone/>
              <a:defRPr sz="3200"/>
            </a:lvl6pPr>
            <a:lvl7pPr marL="0" indent="203200">
              <a:spcBef>
                <a:spcPts val="0"/>
              </a:spcBef>
              <a:buSzPct val="100000"/>
              <a:buNone/>
              <a:defRPr sz="3200"/>
            </a:lvl7pPr>
            <a:lvl8pPr marL="0" indent="203200">
              <a:spcBef>
                <a:spcPts val="0"/>
              </a:spcBef>
              <a:buSzPct val="100000"/>
              <a:buNone/>
              <a:defRPr sz="3200"/>
            </a:lvl8pPr>
            <a:lvl9pPr marL="0" indent="203200">
              <a:spcBef>
                <a:spcPts val="0"/>
              </a:spcBef>
              <a:buSzPct val="100000"/>
              <a:buNone/>
              <a:defRPr sz="3200"/>
            </a:lvl9pPr>
          </a:lstStyle>
          <a:p>
            <a:endParaRPr/>
          </a:p>
        </p:txBody>
      </p:sp>
      <p:grpSp>
        <p:nvGrpSpPr>
          <p:cNvPr id="11" name="Shape 11"/>
          <p:cNvGrpSpPr/>
          <p:nvPr/>
        </p:nvGrpSpPr>
        <p:grpSpPr>
          <a:xfrm>
            <a:off x="0" y="4615343"/>
            <a:ext cx="9144000" cy="2197267"/>
            <a:chOff x="0" y="3690482"/>
            <a:chExt cx="9144000" cy="850171"/>
          </a:xfrm>
        </p:grpSpPr>
        <p:sp>
          <p:nvSpPr>
            <p:cNvPr id="12" name="Shape 12"/>
            <p:cNvSpPr/>
            <p:nvPr/>
          </p:nvSpPr>
          <p:spPr>
            <a:xfrm>
              <a:off x="0" y="4419321"/>
              <a:ext cx="9144000" cy="72000"/>
            </a:xfrm>
            <a:prstGeom prst="rect">
              <a:avLst/>
            </a:prstGeom>
            <a:solidFill>
              <a:schemeClr val="lt2"/>
            </a:solidFill>
            <a:ln>
              <a:noFill/>
            </a:ln>
          </p:spPr>
          <p:txBody>
            <a:bodyPr lIns="91425" tIns="45700" rIns="91425" bIns="45700" anchor="t" anchorCtr="0">
              <a:noAutofit/>
            </a:bodyPr>
            <a:lstStyle/>
            <a:p>
              <a:endParaRPr/>
            </a:p>
          </p:txBody>
        </p:sp>
        <p:sp>
          <p:nvSpPr>
            <p:cNvPr id="13" name="Shape 13"/>
            <p:cNvSpPr/>
            <p:nvPr/>
          </p:nvSpPr>
          <p:spPr>
            <a:xfrm>
              <a:off x="0" y="3774403"/>
              <a:ext cx="9144000" cy="118500"/>
            </a:xfrm>
            <a:prstGeom prst="rect">
              <a:avLst/>
            </a:prstGeom>
            <a:solidFill>
              <a:schemeClr val="accent3"/>
            </a:solidFill>
            <a:ln>
              <a:noFill/>
            </a:ln>
          </p:spPr>
          <p:txBody>
            <a:bodyPr lIns="91425" tIns="45700" rIns="91425" bIns="45700" anchor="t" anchorCtr="0">
              <a:noAutofit/>
            </a:bodyPr>
            <a:lstStyle/>
            <a:p>
              <a:endParaRPr/>
            </a:p>
          </p:txBody>
        </p:sp>
        <p:sp>
          <p:nvSpPr>
            <p:cNvPr id="14" name="Shape 14"/>
            <p:cNvSpPr/>
            <p:nvPr/>
          </p:nvSpPr>
          <p:spPr>
            <a:xfrm>
              <a:off x="0" y="3875339"/>
              <a:ext cx="9144000" cy="116699"/>
            </a:xfrm>
            <a:prstGeom prst="rect">
              <a:avLst/>
            </a:prstGeom>
            <a:solidFill>
              <a:schemeClr val="accent4"/>
            </a:solidFill>
            <a:ln>
              <a:noFill/>
            </a:ln>
          </p:spPr>
          <p:txBody>
            <a:bodyPr lIns="91425" tIns="45700" rIns="91425" bIns="45700" anchor="t" anchorCtr="0">
              <a:noAutofit/>
            </a:bodyPr>
            <a:lstStyle/>
            <a:p>
              <a:endParaRPr/>
            </a:p>
          </p:txBody>
        </p:sp>
        <p:sp>
          <p:nvSpPr>
            <p:cNvPr id="15" name="Shape 15"/>
            <p:cNvSpPr/>
            <p:nvPr/>
          </p:nvSpPr>
          <p:spPr>
            <a:xfrm>
              <a:off x="0" y="3956051"/>
              <a:ext cx="9144000" cy="182400"/>
            </a:xfrm>
            <a:prstGeom prst="rect">
              <a:avLst/>
            </a:prstGeom>
            <a:solidFill>
              <a:schemeClr val="accent5"/>
            </a:solidFill>
            <a:ln>
              <a:noFill/>
            </a:ln>
          </p:spPr>
          <p:txBody>
            <a:bodyPr lIns="91425" tIns="45700" rIns="91425" bIns="45700" anchor="t" anchorCtr="0">
              <a:noAutofit/>
            </a:bodyPr>
            <a:lstStyle/>
            <a:p>
              <a:endParaRPr/>
            </a:p>
          </p:txBody>
        </p:sp>
        <p:sp>
          <p:nvSpPr>
            <p:cNvPr id="16" name="Shape 16"/>
            <p:cNvSpPr/>
            <p:nvPr/>
          </p:nvSpPr>
          <p:spPr>
            <a:xfrm>
              <a:off x="0" y="4186767"/>
              <a:ext cx="9144000" cy="133799"/>
            </a:xfrm>
            <a:prstGeom prst="rect">
              <a:avLst/>
            </a:prstGeom>
            <a:solidFill>
              <a:schemeClr val="accent6"/>
            </a:solidFill>
            <a:ln>
              <a:noFill/>
            </a:ln>
          </p:spPr>
          <p:txBody>
            <a:bodyPr lIns="91425" tIns="45700" rIns="91425" bIns="45700" anchor="t" anchorCtr="0">
              <a:noAutofit/>
            </a:bodyPr>
            <a:lstStyle/>
            <a:p>
              <a:endParaRPr/>
            </a:p>
          </p:txBody>
        </p:sp>
        <p:sp>
          <p:nvSpPr>
            <p:cNvPr id="17" name="Shape 17"/>
            <p:cNvSpPr/>
            <p:nvPr/>
          </p:nvSpPr>
          <p:spPr>
            <a:xfrm>
              <a:off x="0" y="4320625"/>
              <a:ext cx="9144000" cy="72000"/>
            </a:xfrm>
            <a:prstGeom prst="rect">
              <a:avLst/>
            </a:prstGeom>
            <a:solidFill>
              <a:schemeClr val="accent1"/>
            </a:solidFill>
            <a:ln>
              <a:noFill/>
            </a:ln>
          </p:spPr>
          <p:txBody>
            <a:bodyPr lIns="91425" tIns="45700" rIns="91425" bIns="45700" anchor="t" anchorCtr="0">
              <a:noAutofit/>
            </a:bodyPr>
            <a:lstStyle/>
            <a:p>
              <a:endParaRPr/>
            </a:p>
          </p:txBody>
        </p:sp>
        <p:sp>
          <p:nvSpPr>
            <p:cNvPr id="18" name="Shape 18"/>
            <p:cNvSpPr/>
            <p:nvPr/>
          </p:nvSpPr>
          <p:spPr>
            <a:xfrm>
              <a:off x="0" y="4478853"/>
              <a:ext cx="9144000" cy="61800"/>
            </a:xfrm>
            <a:prstGeom prst="rect">
              <a:avLst/>
            </a:prstGeom>
            <a:solidFill>
              <a:schemeClr val="accent3"/>
            </a:solidFill>
            <a:ln>
              <a:noFill/>
            </a:ln>
          </p:spPr>
          <p:txBody>
            <a:bodyPr lIns="91425" tIns="45700" rIns="91425" bIns="45700" anchor="t" anchorCtr="0">
              <a:noAutofit/>
            </a:bodyPr>
            <a:lstStyle/>
            <a:p>
              <a:endParaRPr/>
            </a:p>
          </p:txBody>
        </p:sp>
        <p:sp>
          <p:nvSpPr>
            <p:cNvPr id="19" name="Shape 19"/>
            <p:cNvSpPr/>
            <p:nvPr/>
          </p:nvSpPr>
          <p:spPr>
            <a:xfrm>
              <a:off x="0" y="3690482"/>
              <a:ext cx="9144000" cy="45600"/>
            </a:xfrm>
            <a:prstGeom prst="rect">
              <a:avLst/>
            </a:prstGeom>
            <a:solidFill>
              <a:srgbClr val="FFA711"/>
            </a:solidFill>
            <a:ln>
              <a:noFill/>
            </a:ln>
          </p:spPr>
          <p:txBody>
            <a:bodyPr lIns="91425" tIns="45700" rIns="91425" bIns="45700" anchor="t" anchorCtr="0">
              <a:noAutofit/>
            </a:bodyPr>
            <a:lstStyle/>
            <a:p>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457200" y="274637"/>
            <a:ext cx="8229600" cy="1143000"/>
          </a:xfrm>
          <a:prstGeom prst="rect">
            <a:avLst/>
          </a:prstGeom>
        </p:spPr>
        <p:txBody>
          <a:bodyPr lIns="91425" tIns="91425" rIns="91425" bIns="91425" anchor="ctr" anchorCtr="0"/>
          <a:lstStyle>
            <a:lvl1pPr>
              <a:defRPr>
                <a:solidFill>
                  <a:srgbClr val="FFA711"/>
                </a:solidFill>
              </a:defRPr>
            </a:lvl1pPr>
            <a:lvl2pPr>
              <a:defRPr>
                <a:solidFill>
                  <a:srgbClr val="FFA711"/>
                </a:solidFill>
              </a:defRPr>
            </a:lvl2pPr>
            <a:lvl3pPr>
              <a:defRPr>
                <a:solidFill>
                  <a:srgbClr val="FFA711"/>
                </a:solidFill>
              </a:defRPr>
            </a:lvl3pPr>
            <a:lvl4pPr>
              <a:defRPr>
                <a:solidFill>
                  <a:srgbClr val="FFA711"/>
                </a:solidFill>
              </a:defRPr>
            </a:lvl4pPr>
            <a:lvl5pPr>
              <a:defRPr>
                <a:solidFill>
                  <a:srgbClr val="FFA711"/>
                </a:solidFill>
              </a:defRPr>
            </a:lvl5pPr>
            <a:lvl6pPr>
              <a:defRPr>
                <a:solidFill>
                  <a:srgbClr val="FFA711"/>
                </a:solidFill>
              </a:defRPr>
            </a:lvl6pPr>
            <a:lvl7pPr>
              <a:defRPr>
                <a:solidFill>
                  <a:srgbClr val="FFA711"/>
                </a:solidFill>
              </a:defRPr>
            </a:lvl7pPr>
            <a:lvl8pPr>
              <a:defRPr>
                <a:solidFill>
                  <a:srgbClr val="FFA711"/>
                </a:solidFill>
              </a:defRPr>
            </a:lvl8pPr>
            <a:lvl9pPr>
              <a:defRPr>
                <a:solidFill>
                  <a:srgbClr val="FFA711"/>
                </a:solidFill>
              </a:defRPr>
            </a:lvl9pPr>
          </a:lstStyle>
          <a:p>
            <a:endParaRPr/>
          </a:p>
        </p:txBody>
      </p:sp>
      <p:sp>
        <p:nvSpPr>
          <p:cNvPr id="22" name="Shape 22"/>
          <p:cNvSpPr txBox="1">
            <a:spLocks noGrp="1"/>
          </p:cNvSpPr>
          <p:nvPr>
            <p:ph type="body" idx="1"/>
          </p:nvPr>
        </p:nvSpPr>
        <p:spPr>
          <a:xfrm>
            <a:off x="457200" y="1600200"/>
            <a:ext cx="8229600" cy="4356000"/>
          </a:xfrm>
          <a:prstGeom prst="rect">
            <a:avLst/>
          </a:prstGeom>
        </p:spPr>
        <p:txBody>
          <a:bodyPr lIns="91425" tIns="91425" rIns="91425" b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grpSp>
        <p:nvGrpSpPr>
          <p:cNvPr id="23" name="Shape 23"/>
          <p:cNvGrpSpPr/>
          <p:nvPr/>
        </p:nvGrpSpPr>
        <p:grpSpPr>
          <a:xfrm>
            <a:off x="0" y="6078691"/>
            <a:ext cx="9144000" cy="779372"/>
            <a:chOff x="0" y="3690482"/>
            <a:chExt cx="9144000" cy="301556"/>
          </a:xfrm>
        </p:grpSpPr>
        <p:sp>
          <p:nvSpPr>
            <p:cNvPr id="24" name="Shape 24"/>
            <p:cNvSpPr/>
            <p:nvPr/>
          </p:nvSpPr>
          <p:spPr>
            <a:xfrm>
              <a:off x="0" y="3774403"/>
              <a:ext cx="9144000" cy="118500"/>
            </a:xfrm>
            <a:prstGeom prst="rect">
              <a:avLst/>
            </a:prstGeom>
            <a:solidFill>
              <a:schemeClr val="accent1"/>
            </a:solidFill>
            <a:ln>
              <a:noFill/>
            </a:ln>
          </p:spPr>
          <p:txBody>
            <a:bodyPr lIns="91425" tIns="45700" rIns="91425" bIns="45700" anchor="t" anchorCtr="0">
              <a:noAutofit/>
            </a:bodyPr>
            <a:lstStyle/>
            <a:p>
              <a:endParaRPr/>
            </a:p>
          </p:txBody>
        </p:sp>
        <p:sp>
          <p:nvSpPr>
            <p:cNvPr id="25" name="Shape 25"/>
            <p:cNvSpPr/>
            <p:nvPr/>
          </p:nvSpPr>
          <p:spPr>
            <a:xfrm>
              <a:off x="0" y="3875339"/>
              <a:ext cx="9144000" cy="116699"/>
            </a:xfrm>
            <a:prstGeom prst="rect">
              <a:avLst/>
            </a:prstGeom>
            <a:solidFill>
              <a:schemeClr val="lt2"/>
            </a:solidFill>
            <a:ln>
              <a:noFill/>
            </a:ln>
          </p:spPr>
          <p:txBody>
            <a:bodyPr lIns="91425" tIns="45700" rIns="91425" bIns="45700" anchor="t" anchorCtr="0">
              <a:noAutofit/>
            </a:bodyPr>
            <a:lstStyle/>
            <a:p>
              <a:endParaRPr/>
            </a:p>
          </p:txBody>
        </p:sp>
        <p:sp>
          <p:nvSpPr>
            <p:cNvPr id="26" name="Shape 26"/>
            <p:cNvSpPr/>
            <p:nvPr/>
          </p:nvSpPr>
          <p:spPr>
            <a:xfrm>
              <a:off x="0" y="3690482"/>
              <a:ext cx="9144000" cy="45600"/>
            </a:xfrm>
            <a:prstGeom prst="rect">
              <a:avLst/>
            </a:prstGeom>
            <a:solidFill>
              <a:srgbClr val="FF6428"/>
            </a:solidFill>
            <a:ln>
              <a:noFill/>
            </a:ln>
          </p:spPr>
          <p:txBody>
            <a:bodyPr lIns="91425" tIns="45700" rIns="91425" bIns="45700" anchor="t" anchorCtr="0">
              <a:noAutofit/>
            </a:bodyPr>
            <a:lstStyle/>
            <a:p>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457200" y="274637"/>
            <a:ext cx="8229600" cy="1143000"/>
          </a:xfrm>
          <a:prstGeom prst="rect">
            <a:avLst/>
          </a:prstGeom>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29" name="Shape 29"/>
          <p:cNvSpPr txBox="1">
            <a:spLocks noGrp="1"/>
          </p:cNvSpPr>
          <p:nvPr>
            <p:ph type="body" idx="1"/>
          </p:nvPr>
        </p:nvSpPr>
        <p:spPr>
          <a:xfrm>
            <a:off x="457200" y="1600200"/>
            <a:ext cx="4038599" cy="4356000"/>
          </a:xfrm>
          <a:prstGeom prst="rect">
            <a:avLst/>
          </a:prstGeom>
        </p:spPr>
        <p:txBody>
          <a:bodyPr lIns="91425" tIns="91425" rIns="91425" bIns="91425" anchor="t" anchorCtr="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endParaRPr/>
          </a:p>
        </p:txBody>
      </p:sp>
      <p:sp>
        <p:nvSpPr>
          <p:cNvPr id="30" name="Shape 30"/>
          <p:cNvSpPr txBox="1">
            <a:spLocks noGrp="1"/>
          </p:cNvSpPr>
          <p:nvPr>
            <p:ph type="body" idx="2"/>
          </p:nvPr>
        </p:nvSpPr>
        <p:spPr>
          <a:xfrm>
            <a:off x="4648200" y="1600200"/>
            <a:ext cx="4038599" cy="4356000"/>
          </a:xfrm>
          <a:prstGeom prst="rect">
            <a:avLst/>
          </a:prstGeom>
        </p:spPr>
        <p:txBody>
          <a:bodyPr lIns="91425" tIns="91425" rIns="91425" bIns="91425" anchor="t" anchorCtr="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endParaRPr/>
          </a:p>
        </p:txBody>
      </p:sp>
      <p:grpSp>
        <p:nvGrpSpPr>
          <p:cNvPr id="31" name="Shape 31"/>
          <p:cNvGrpSpPr/>
          <p:nvPr/>
        </p:nvGrpSpPr>
        <p:grpSpPr>
          <a:xfrm>
            <a:off x="0" y="6078691"/>
            <a:ext cx="9144000" cy="779372"/>
            <a:chOff x="0" y="3690482"/>
            <a:chExt cx="9144000" cy="301556"/>
          </a:xfrm>
        </p:grpSpPr>
        <p:sp>
          <p:nvSpPr>
            <p:cNvPr id="32" name="Shape 32"/>
            <p:cNvSpPr/>
            <p:nvPr/>
          </p:nvSpPr>
          <p:spPr>
            <a:xfrm>
              <a:off x="0" y="3774403"/>
              <a:ext cx="9144000" cy="118500"/>
            </a:xfrm>
            <a:prstGeom prst="rect">
              <a:avLst/>
            </a:prstGeom>
            <a:solidFill>
              <a:schemeClr val="accent3"/>
            </a:solidFill>
            <a:ln>
              <a:noFill/>
            </a:ln>
          </p:spPr>
          <p:txBody>
            <a:bodyPr lIns="91425" tIns="45700" rIns="91425" bIns="45700" anchor="t" anchorCtr="0">
              <a:noAutofit/>
            </a:bodyPr>
            <a:lstStyle/>
            <a:p>
              <a:endParaRPr/>
            </a:p>
          </p:txBody>
        </p:sp>
        <p:sp>
          <p:nvSpPr>
            <p:cNvPr id="33" name="Shape 33"/>
            <p:cNvSpPr/>
            <p:nvPr/>
          </p:nvSpPr>
          <p:spPr>
            <a:xfrm>
              <a:off x="0" y="3875339"/>
              <a:ext cx="9144000" cy="116699"/>
            </a:xfrm>
            <a:prstGeom prst="rect">
              <a:avLst/>
            </a:prstGeom>
            <a:solidFill>
              <a:srgbClr val="E9E0C9"/>
            </a:solidFill>
            <a:ln>
              <a:noFill/>
            </a:ln>
          </p:spPr>
          <p:txBody>
            <a:bodyPr lIns="91425" tIns="45700" rIns="91425" bIns="45700" anchor="t" anchorCtr="0">
              <a:noAutofit/>
            </a:bodyPr>
            <a:lstStyle/>
            <a:p>
              <a:endParaRPr/>
            </a:p>
          </p:txBody>
        </p:sp>
        <p:sp>
          <p:nvSpPr>
            <p:cNvPr id="34" name="Shape 34"/>
            <p:cNvSpPr/>
            <p:nvPr/>
          </p:nvSpPr>
          <p:spPr>
            <a:xfrm>
              <a:off x="0" y="3690482"/>
              <a:ext cx="9144000" cy="45600"/>
            </a:xfrm>
            <a:prstGeom prst="rect">
              <a:avLst/>
            </a:prstGeom>
            <a:solidFill>
              <a:srgbClr val="FFA711"/>
            </a:solidFill>
            <a:ln>
              <a:noFill/>
            </a:ln>
          </p:spPr>
          <p:txBody>
            <a:bodyPr lIns="91425" tIns="45700" rIns="91425" bIns="45700" anchor="t" anchorCtr="0">
              <a:noAutofit/>
            </a:bodyPr>
            <a:lstStyle/>
            <a:p>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57200" y="274637"/>
            <a:ext cx="8229600" cy="1143000"/>
          </a:xfrm>
          <a:prstGeom prst="rect">
            <a:avLst/>
          </a:prstGeom>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grpSp>
        <p:nvGrpSpPr>
          <p:cNvPr id="37" name="Shape 37"/>
          <p:cNvGrpSpPr/>
          <p:nvPr/>
        </p:nvGrpSpPr>
        <p:grpSpPr>
          <a:xfrm>
            <a:off x="0" y="6078691"/>
            <a:ext cx="9144000" cy="779372"/>
            <a:chOff x="0" y="3690482"/>
            <a:chExt cx="9144000" cy="301556"/>
          </a:xfrm>
        </p:grpSpPr>
        <p:sp>
          <p:nvSpPr>
            <p:cNvPr id="38" name="Shape 38"/>
            <p:cNvSpPr/>
            <p:nvPr/>
          </p:nvSpPr>
          <p:spPr>
            <a:xfrm>
              <a:off x="0" y="3774403"/>
              <a:ext cx="9144000" cy="118500"/>
            </a:xfrm>
            <a:prstGeom prst="rect">
              <a:avLst/>
            </a:prstGeom>
            <a:solidFill>
              <a:schemeClr val="accent4"/>
            </a:solidFill>
            <a:ln>
              <a:noFill/>
            </a:ln>
          </p:spPr>
          <p:txBody>
            <a:bodyPr lIns="91425" tIns="45700" rIns="91425" bIns="45700" anchor="t" anchorCtr="0">
              <a:noAutofit/>
            </a:bodyPr>
            <a:lstStyle/>
            <a:p>
              <a:endParaRPr/>
            </a:p>
          </p:txBody>
        </p:sp>
        <p:sp>
          <p:nvSpPr>
            <p:cNvPr id="39" name="Shape 39"/>
            <p:cNvSpPr/>
            <p:nvPr/>
          </p:nvSpPr>
          <p:spPr>
            <a:xfrm>
              <a:off x="0" y="3875339"/>
              <a:ext cx="9144000" cy="116699"/>
            </a:xfrm>
            <a:prstGeom prst="rect">
              <a:avLst/>
            </a:prstGeom>
            <a:solidFill>
              <a:srgbClr val="E9E0C9"/>
            </a:solidFill>
            <a:ln>
              <a:noFill/>
            </a:ln>
          </p:spPr>
          <p:txBody>
            <a:bodyPr lIns="91425" tIns="45700" rIns="91425" bIns="45700" anchor="t" anchorCtr="0">
              <a:noAutofit/>
            </a:bodyPr>
            <a:lstStyle/>
            <a:p>
              <a:endParaRPr/>
            </a:p>
          </p:txBody>
        </p:sp>
        <p:sp>
          <p:nvSpPr>
            <p:cNvPr id="40" name="Shape 40"/>
            <p:cNvSpPr/>
            <p:nvPr/>
          </p:nvSpPr>
          <p:spPr>
            <a:xfrm>
              <a:off x="0" y="3690482"/>
              <a:ext cx="9144000" cy="45600"/>
            </a:xfrm>
            <a:prstGeom prst="rect">
              <a:avLst/>
            </a:prstGeom>
            <a:solidFill>
              <a:schemeClr val="accent1"/>
            </a:solidFill>
            <a:ln>
              <a:noFill/>
            </a:ln>
          </p:spPr>
          <p:txBody>
            <a:bodyPr lIns="91425" tIns="45700" rIns="91425" bIns="45700" anchor="t" anchorCtr="0">
              <a:noAutofit/>
            </a:bodyPr>
            <a:lstStyle/>
            <a:p>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1792288" y="5367337"/>
            <a:ext cx="5486399" cy="629400"/>
          </a:xfrm>
          <a:prstGeom prst="rect">
            <a:avLst/>
          </a:prstGeom>
        </p:spPr>
        <p:txBody>
          <a:bodyPr lIns="91425" tIns="91425" rIns="91425" bIns="91425" anchor="t" anchorCtr="0"/>
          <a:lstStyle>
            <a:lvl1pPr marL="0" indent="88900" algn="ctr">
              <a:buClr>
                <a:srgbClr val="FFA711"/>
              </a:buClr>
              <a:buSzPct val="100000"/>
              <a:buNone/>
              <a:defRPr sz="1400">
                <a:solidFill>
                  <a:srgbClr val="FFA711"/>
                </a:solidFill>
              </a:defRPr>
            </a:lvl1pPr>
          </a:lstStyle>
          <a:p>
            <a:endParaRPr/>
          </a:p>
        </p:txBody>
      </p:sp>
      <p:grpSp>
        <p:nvGrpSpPr>
          <p:cNvPr id="43" name="Shape 43"/>
          <p:cNvGrpSpPr/>
          <p:nvPr/>
        </p:nvGrpSpPr>
        <p:grpSpPr>
          <a:xfrm>
            <a:off x="0" y="6078691"/>
            <a:ext cx="9144000" cy="779372"/>
            <a:chOff x="0" y="3690482"/>
            <a:chExt cx="9144000" cy="301556"/>
          </a:xfrm>
        </p:grpSpPr>
        <p:sp>
          <p:nvSpPr>
            <p:cNvPr id="44" name="Shape 44"/>
            <p:cNvSpPr/>
            <p:nvPr/>
          </p:nvSpPr>
          <p:spPr>
            <a:xfrm>
              <a:off x="0" y="3774403"/>
              <a:ext cx="9144000" cy="118500"/>
            </a:xfrm>
            <a:prstGeom prst="rect">
              <a:avLst/>
            </a:prstGeom>
            <a:solidFill>
              <a:schemeClr val="accent1"/>
            </a:solidFill>
            <a:ln>
              <a:noFill/>
            </a:ln>
          </p:spPr>
          <p:txBody>
            <a:bodyPr lIns="91425" tIns="45700" rIns="91425" bIns="45700" anchor="t" anchorCtr="0">
              <a:noAutofit/>
            </a:bodyPr>
            <a:lstStyle/>
            <a:p>
              <a:endParaRPr/>
            </a:p>
          </p:txBody>
        </p:sp>
        <p:sp>
          <p:nvSpPr>
            <p:cNvPr id="45" name="Shape 45"/>
            <p:cNvSpPr/>
            <p:nvPr/>
          </p:nvSpPr>
          <p:spPr>
            <a:xfrm>
              <a:off x="0" y="3875339"/>
              <a:ext cx="9144000" cy="116699"/>
            </a:xfrm>
            <a:prstGeom prst="rect">
              <a:avLst/>
            </a:prstGeom>
            <a:solidFill>
              <a:schemeClr val="lt2"/>
            </a:solidFill>
            <a:ln>
              <a:noFill/>
            </a:ln>
          </p:spPr>
          <p:txBody>
            <a:bodyPr lIns="91425" tIns="45700" rIns="91425" bIns="45700" anchor="t" anchorCtr="0">
              <a:noAutofit/>
            </a:bodyPr>
            <a:lstStyle/>
            <a:p>
              <a:endParaRPr/>
            </a:p>
          </p:txBody>
        </p:sp>
        <p:sp>
          <p:nvSpPr>
            <p:cNvPr id="46" name="Shape 46"/>
            <p:cNvSpPr/>
            <p:nvPr/>
          </p:nvSpPr>
          <p:spPr>
            <a:xfrm>
              <a:off x="0" y="3690482"/>
              <a:ext cx="9144000" cy="45600"/>
            </a:xfrm>
            <a:prstGeom prst="rect">
              <a:avLst/>
            </a:prstGeom>
            <a:solidFill>
              <a:srgbClr val="FF6428"/>
            </a:solidFill>
            <a:ln>
              <a:noFill/>
            </a:ln>
          </p:spPr>
          <p:txBody>
            <a:bodyPr lIns="91425" tIns="45700" rIns="91425" bIns="45700" anchor="t" anchorCtr="0">
              <a:noAutofit/>
            </a:bodyPr>
            <a:lstStyle/>
            <a:p>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7"/>
        <p:cNvGrpSpPr/>
        <p:nvPr/>
      </p:nvGrpSpPr>
      <p:grpSpPr>
        <a:xfrm>
          <a:off x="0" y="0"/>
          <a:ext cx="0" cy="0"/>
          <a:chOff x="0" y="0"/>
          <a:chExt cx="0" cy="0"/>
        </a:xfrm>
      </p:grpSpPr>
      <p:grpSp>
        <p:nvGrpSpPr>
          <p:cNvPr id="48" name="Shape 48"/>
          <p:cNvGrpSpPr/>
          <p:nvPr/>
        </p:nvGrpSpPr>
        <p:grpSpPr>
          <a:xfrm>
            <a:off x="0" y="4615343"/>
            <a:ext cx="9144000" cy="2197267"/>
            <a:chOff x="0" y="3690482"/>
            <a:chExt cx="9144000" cy="850171"/>
          </a:xfrm>
        </p:grpSpPr>
        <p:sp>
          <p:nvSpPr>
            <p:cNvPr id="49" name="Shape 49"/>
            <p:cNvSpPr/>
            <p:nvPr/>
          </p:nvSpPr>
          <p:spPr>
            <a:xfrm>
              <a:off x="0" y="4419321"/>
              <a:ext cx="9144000" cy="72000"/>
            </a:xfrm>
            <a:prstGeom prst="rect">
              <a:avLst/>
            </a:prstGeom>
            <a:solidFill>
              <a:schemeClr val="lt2"/>
            </a:solidFill>
            <a:ln>
              <a:noFill/>
            </a:ln>
          </p:spPr>
          <p:txBody>
            <a:bodyPr lIns="91425" tIns="45700" rIns="91425" bIns="45700" anchor="t" anchorCtr="0">
              <a:noAutofit/>
            </a:bodyPr>
            <a:lstStyle/>
            <a:p>
              <a:endParaRPr/>
            </a:p>
          </p:txBody>
        </p:sp>
        <p:sp>
          <p:nvSpPr>
            <p:cNvPr id="50" name="Shape 50"/>
            <p:cNvSpPr/>
            <p:nvPr/>
          </p:nvSpPr>
          <p:spPr>
            <a:xfrm>
              <a:off x="0" y="3774403"/>
              <a:ext cx="9144000" cy="118500"/>
            </a:xfrm>
            <a:prstGeom prst="rect">
              <a:avLst/>
            </a:prstGeom>
            <a:solidFill>
              <a:schemeClr val="accent3"/>
            </a:solidFill>
            <a:ln>
              <a:noFill/>
            </a:ln>
          </p:spPr>
          <p:txBody>
            <a:bodyPr lIns="91425" tIns="45700" rIns="91425" bIns="45700" anchor="t" anchorCtr="0">
              <a:noAutofit/>
            </a:bodyPr>
            <a:lstStyle/>
            <a:p>
              <a:endParaRPr/>
            </a:p>
          </p:txBody>
        </p:sp>
        <p:sp>
          <p:nvSpPr>
            <p:cNvPr id="51" name="Shape 51"/>
            <p:cNvSpPr/>
            <p:nvPr/>
          </p:nvSpPr>
          <p:spPr>
            <a:xfrm>
              <a:off x="0" y="3875339"/>
              <a:ext cx="9144000" cy="116699"/>
            </a:xfrm>
            <a:prstGeom prst="rect">
              <a:avLst/>
            </a:prstGeom>
            <a:solidFill>
              <a:schemeClr val="accent4"/>
            </a:solidFill>
            <a:ln>
              <a:noFill/>
            </a:ln>
          </p:spPr>
          <p:txBody>
            <a:bodyPr lIns="91425" tIns="45700" rIns="91425" bIns="45700" anchor="t" anchorCtr="0">
              <a:noAutofit/>
            </a:bodyPr>
            <a:lstStyle/>
            <a:p>
              <a:endParaRPr/>
            </a:p>
          </p:txBody>
        </p:sp>
        <p:sp>
          <p:nvSpPr>
            <p:cNvPr id="52" name="Shape 52"/>
            <p:cNvSpPr/>
            <p:nvPr/>
          </p:nvSpPr>
          <p:spPr>
            <a:xfrm>
              <a:off x="0" y="3956051"/>
              <a:ext cx="9144000" cy="182400"/>
            </a:xfrm>
            <a:prstGeom prst="rect">
              <a:avLst/>
            </a:prstGeom>
            <a:solidFill>
              <a:schemeClr val="accent5"/>
            </a:solidFill>
            <a:ln>
              <a:noFill/>
            </a:ln>
          </p:spPr>
          <p:txBody>
            <a:bodyPr lIns="91425" tIns="45700" rIns="91425" bIns="45700" anchor="t" anchorCtr="0">
              <a:noAutofit/>
            </a:bodyPr>
            <a:lstStyle/>
            <a:p>
              <a:endParaRPr/>
            </a:p>
          </p:txBody>
        </p:sp>
        <p:sp>
          <p:nvSpPr>
            <p:cNvPr id="53" name="Shape 53"/>
            <p:cNvSpPr/>
            <p:nvPr/>
          </p:nvSpPr>
          <p:spPr>
            <a:xfrm>
              <a:off x="0" y="4186767"/>
              <a:ext cx="9144000" cy="133799"/>
            </a:xfrm>
            <a:prstGeom prst="rect">
              <a:avLst/>
            </a:prstGeom>
            <a:solidFill>
              <a:schemeClr val="accent6"/>
            </a:solidFill>
            <a:ln>
              <a:noFill/>
            </a:ln>
          </p:spPr>
          <p:txBody>
            <a:bodyPr lIns="91425" tIns="45700" rIns="91425" bIns="45700" anchor="t" anchorCtr="0">
              <a:noAutofit/>
            </a:bodyPr>
            <a:lstStyle/>
            <a:p>
              <a:endParaRPr/>
            </a:p>
          </p:txBody>
        </p:sp>
        <p:sp>
          <p:nvSpPr>
            <p:cNvPr id="54" name="Shape 54"/>
            <p:cNvSpPr/>
            <p:nvPr/>
          </p:nvSpPr>
          <p:spPr>
            <a:xfrm>
              <a:off x="0" y="4320625"/>
              <a:ext cx="9144000" cy="72000"/>
            </a:xfrm>
            <a:prstGeom prst="rect">
              <a:avLst/>
            </a:prstGeom>
            <a:solidFill>
              <a:schemeClr val="accent1"/>
            </a:solidFill>
            <a:ln>
              <a:noFill/>
            </a:ln>
          </p:spPr>
          <p:txBody>
            <a:bodyPr lIns="91425" tIns="45700" rIns="91425" bIns="45700" anchor="t" anchorCtr="0">
              <a:noAutofit/>
            </a:bodyPr>
            <a:lstStyle/>
            <a:p>
              <a:endParaRPr/>
            </a:p>
          </p:txBody>
        </p:sp>
        <p:sp>
          <p:nvSpPr>
            <p:cNvPr id="55" name="Shape 55"/>
            <p:cNvSpPr/>
            <p:nvPr/>
          </p:nvSpPr>
          <p:spPr>
            <a:xfrm>
              <a:off x="0" y="4478853"/>
              <a:ext cx="9144000" cy="61800"/>
            </a:xfrm>
            <a:prstGeom prst="rect">
              <a:avLst/>
            </a:prstGeom>
            <a:solidFill>
              <a:schemeClr val="accent3"/>
            </a:solidFill>
            <a:ln>
              <a:noFill/>
            </a:ln>
          </p:spPr>
          <p:txBody>
            <a:bodyPr lIns="91425" tIns="45700" rIns="91425" bIns="45700" anchor="t" anchorCtr="0">
              <a:noAutofit/>
            </a:bodyPr>
            <a:lstStyle/>
            <a:p>
              <a:endParaRPr/>
            </a:p>
          </p:txBody>
        </p:sp>
        <p:sp>
          <p:nvSpPr>
            <p:cNvPr id="56" name="Shape 56"/>
            <p:cNvSpPr/>
            <p:nvPr/>
          </p:nvSpPr>
          <p:spPr>
            <a:xfrm>
              <a:off x="0" y="3690482"/>
              <a:ext cx="9144000" cy="45600"/>
            </a:xfrm>
            <a:prstGeom prst="rect">
              <a:avLst/>
            </a:prstGeom>
            <a:solidFill>
              <a:srgbClr val="FFA711"/>
            </a:solidFill>
            <a:ln>
              <a:noFill/>
            </a:ln>
          </p:spPr>
          <p:txBody>
            <a:bodyPr lIns="91425" tIns="45700" rIns="91425" bIns="45700" anchor="t" anchorCtr="0">
              <a:noAutofit/>
            </a:bodyPr>
            <a:lstStyle/>
            <a:p>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E0F23"/>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p:spPr>
        <p:txBody>
          <a:bodyPr lIns="91425" tIns="91425" rIns="91425" bIns="91425" anchor="ctr" anchorCtr="0"/>
          <a:lstStyle>
            <a:lvl1pPr marL="0" indent="279400">
              <a:buClr>
                <a:schemeClr val="accent2"/>
              </a:buClr>
              <a:buSzPct val="100000"/>
              <a:buFont typeface="Georgia"/>
              <a:buNone/>
              <a:defRPr sz="4400">
                <a:solidFill>
                  <a:schemeClr val="accent2"/>
                </a:solidFill>
                <a:latin typeface="Georgia"/>
                <a:ea typeface="Georgia"/>
                <a:cs typeface="Georgia"/>
                <a:sym typeface="Georgia"/>
              </a:defRPr>
            </a:lvl1pPr>
            <a:lvl2pPr marL="0" indent="279400">
              <a:buClr>
                <a:schemeClr val="accent2"/>
              </a:buClr>
              <a:buSzPct val="100000"/>
              <a:buFont typeface="Georgia"/>
              <a:buNone/>
              <a:defRPr sz="4400">
                <a:solidFill>
                  <a:schemeClr val="accent2"/>
                </a:solidFill>
                <a:latin typeface="Georgia"/>
                <a:ea typeface="Georgia"/>
                <a:cs typeface="Georgia"/>
                <a:sym typeface="Georgia"/>
              </a:defRPr>
            </a:lvl2pPr>
            <a:lvl3pPr marL="0" indent="279400">
              <a:buClr>
                <a:schemeClr val="accent2"/>
              </a:buClr>
              <a:buSzPct val="100000"/>
              <a:buFont typeface="Georgia"/>
              <a:buNone/>
              <a:defRPr sz="4400">
                <a:solidFill>
                  <a:schemeClr val="accent2"/>
                </a:solidFill>
                <a:latin typeface="Georgia"/>
                <a:ea typeface="Georgia"/>
                <a:cs typeface="Georgia"/>
                <a:sym typeface="Georgia"/>
              </a:defRPr>
            </a:lvl3pPr>
            <a:lvl4pPr marL="0" indent="279400">
              <a:buClr>
                <a:schemeClr val="accent2"/>
              </a:buClr>
              <a:buSzPct val="100000"/>
              <a:buFont typeface="Georgia"/>
              <a:buNone/>
              <a:defRPr sz="4400">
                <a:solidFill>
                  <a:schemeClr val="accent2"/>
                </a:solidFill>
                <a:latin typeface="Georgia"/>
                <a:ea typeface="Georgia"/>
                <a:cs typeface="Georgia"/>
                <a:sym typeface="Georgia"/>
              </a:defRPr>
            </a:lvl4pPr>
            <a:lvl5pPr marL="0" indent="279400">
              <a:buClr>
                <a:schemeClr val="accent2"/>
              </a:buClr>
              <a:buSzPct val="100000"/>
              <a:buFont typeface="Georgia"/>
              <a:buNone/>
              <a:defRPr sz="4400">
                <a:solidFill>
                  <a:schemeClr val="accent2"/>
                </a:solidFill>
                <a:latin typeface="Georgia"/>
                <a:ea typeface="Georgia"/>
                <a:cs typeface="Georgia"/>
                <a:sym typeface="Georgia"/>
              </a:defRPr>
            </a:lvl5pPr>
            <a:lvl6pPr marL="0" indent="279400">
              <a:buClr>
                <a:schemeClr val="accent2"/>
              </a:buClr>
              <a:buSzPct val="100000"/>
              <a:buFont typeface="Georgia"/>
              <a:buNone/>
              <a:defRPr sz="4400">
                <a:solidFill>
                  <a:schemeClr val="accent2"/>
                </a:solidFill>
                <a:latin typeface="Georgia"/>
                <a:ea typeface="Georgia"/>
                <a:cs typeface="Georgia"/>
                <a:sym typeface="Georgia"/>
              </a:defRPr>
            </a:lvl6pPr>
            <a:lvl7pPr marL="0" indent="279400">
              <a:buClr>
                <a:schemeClr val="accent2"/>
              </a:buClr>
              <a:buSzPct val="100000"/>
              <a:buFont typeface="Georgia"/>
              <a:buNone/>
              <a:defRPr sz="4400">
                <a:solidFill>
                  <a:schemeClr val="accent2"/>
                </a:solidFill>
                <a:latin typeface="Georgia"/>
                <a:ea typeface="Georgia"/>
                <a:cs typeface="Georgia"/>
                <a:sym typeface="Georgia"/>
              </a:defRPr>
            </a:lvl7pPr>
            <a:lvl8pPr marL="0" indent="279400">
              <a:buClr>
                <a:schemeClr val="accent2"/>
              </a:buClr>
              <a:buSzPct val="100000"/>
              <a:buFont typeface="Georgia"/>
              <a:buNone/>
              <a:defRPr sz="4400">
                <a:solidFill>
                  <a:schemeClr val="accent2"/>
                </a:solidFill>
                <a:latin typeface="Georgia"/>
                <a:ea typeface="Georgia"/>
                <a:cs typeface="Georgia"/>
                <a:sym typeface="Georgia"/>
              </a:defRPr>
            </a:lvl8pPr>
            <a:lvl9pPr marL="0" indent="279400">
              <a:buClr>
                <a:schemeClr val="accent2"/>
              </a:buClr>
              <a:buSzPct val="100000"/>
              <a:buFont typeface="Georgia"/>
              <a:buNone/>
              <a:defRPr sz="4400">
                <a:solidFill>
                  <a:schemeClr val="accent2"/>
                </a:solidFill>
                <a:latin typeface="Georgia"/>
                <a:ea typeface="Georgia"/>
                <a:cs typeface="Georgia"/>
                <a:sym typeface="Georgia"/>
              </a:defRPr>
            </a:lvl9pPr>
          </a:lstStyle>
          <a:p>
            <a:endParaRPr/>
          </a:p>
        </p:txBody>
      </p:sp>
      <p:sp>
        <p:nvSpPr>
          <p:cNvPr id="6" name="Shape 6"/>
          <p:cNvSpPr txBox="1">
            <a:spLocks noGrp="1"/>
          </p:cNvSpPr>
          <p:nvPr>
            <p:ph type="body" idx="1"/>
          </p:nvPr>
        </p:nvSpPr>
        <p:spPr>
          <a:xfrm>
            <a:off x="457200" y="1600200"/>
            <a:ext cx="8229600" cy="4526100"/>
          </a:xfrm>
          <a:prstGeom prst="rect">
            <a:avLst/>
          </a:prstGeom>
        </p:spPr>
        <p:txBody>
          <a:bodyPr lIns="91425" tIns="91425" rIns="91425" bIns="91425" anchor="t" anchorCtr="0"/>
          <a:lstStyle>
            <a:lvl1pPr marL="342900" indent="-139700">
              <a:buClr>
                <a:schemeClr val="lt2"/>
              </a:buClr>
              <a:buSzPct val="100000"/>
              <a:buFont typeface="Georgia"/>
              <a:defRPr sz="3200">
                <a:solidFill>
                  <a:schemeClr val="lt2"/>
                </a:solidFill>
                <a:latin typeface="Georgia"/>
                <a:ea typeface="Georgia"/>
                <a:cs typeface="Georgia"/>
                <a:sym typeface="Georgia"/>
              </a:defRPr>
            </a:lvl1pPr>
            <a:lvl2pPr marL="742950" indent="-107950">
              <a:spcBef>
                <a:spcPts val="560"/>
              </a:spcBef>
              <a:buClr>
                <a:schemeClr val="lt2"/>
              </a:buClr>
              <a:buSzPct val="100000"/>
              <a:buFont typeface="Georgia"/>
              <a:defRPr sz="2800">
                <a:solidFill>
                  <a:schemeClr val="lt2"/>
                </a:solidFill>
                <a:latin typeface="Georgia"/>
                <a:ea typeface="Georgia"/>
                <a:cs typeface="Georgia"/>
                <a:sym typeface="Georgia"/>
              </a:defRPr>
            </a:lvl2pPr>
            <a:lvl3pPr marL="1143000" indent="-76200">
              <a:spcBef>
                <a:spcPts val="480"/>
              </a:spcBef>
              <a:buClr>
                <a:schemeClr val="lt2"/>
              </a:buClr>
              <a:buSzPct val="100000"/>
              <a:buFont typeface="Georgia"/>
              <a:defRPr sz="2400">
                <a:solidFill>
                  <a:schemeClr val="lt2"/>
                </a:solidFill>
                <a:latin typeface="Georgia"/>
                <a:ea typeface="Georgia"/>
                <a:cs typeface="Georgia"/>
                <a:sym typeface="Georgia"/>
              </a:defRPr>
            </a:lvl3pPr>
            <a:lvl4pPr marL="1600200" indent="-101600">
              <a:spcBef>
                <a:spcPts val="400"/>
              </a:spcBef>
              <a:buClr>
                <a:schemeClr val="lt2"/>
              </a:buClr>
              <a:buSzPct val="100000"/>
              <a:buFont typeface="Georgia"/>
              <a:defRPr sz="2000">
                <a:solidFill>
                  <a:schemeClr val="lt2"/>
                </a:solidFill>
                <a:latin typeface="Georgia"/>
                <a:ea typeface="Georgia"/>
                <a:cs typeface="Georgia"/>
                <a:sym typeface="Georgia"/>
              </a:defRPr>
            </a:lvl4pPr>
            <a:lvl5pPr marL="2057400" indent="-101600">
              <a:spcBef>
                <a:spcPts val="400"/>
              </a:spcBef>
              <a:buClr>
                <a:schemeClr val="lt2"/>
              </a:buClr>
              <a:buSzPct val="100000"/>
              <a:buFont typeface="Georgia"/>
              <a:defRPr sz="2000">
                <a:solidFill>
                  <a:schemeClr val="lt2"/>
                </a:solidFill>
                <a:latin typeface="Georgia"/>
                <a:ea typeface="Georgia"/>
                <a:cs typeface="Georgia"/>
                <a:sym typeface="Georgia"/>
              </a:defRPr>
            </a:lvl5pPr>
            <a:lvl6pPr marL="2514600" indent="-101600">
              <a:spcBef>
                <a:spcPts val="400"/>
              </a:spcBef>
              <a:buClr>
                <a:schemeClr val="lt2"/>
              </a:buClr>
              <a:buSzPct val="100000"/>
              <a:buFont typeface="Georgia"/>
              <a:defRPr sz="2000">
                <a:solidFill>
                  <a:schemeClr val="lt2"/>
                </a:solidFill>
                <a:latin typeface="Georgia"/>
                <a:ea typeface="Georgia"/>
                <a:cs typeface="Georgia"/>
                <a:sym typeface="Georgia"/>
              </a:defRPr>
            </a:lvl6pPr>
            <a:lvl7pPr marL="2971800" indent="-101600">
              <a:spcBef>
                <a:spcPts val="400"/>
              </a:spcBef>
              <a:buClr>
                <a:schemeClr val="lt2"/>
              </a:buClr>
              <a:buSzPct val="100000"/>
              <a:buFont typeface="Georgia"/>
              <a:defRPr sz="2000">
                <a:solidFill>
                  <a:schemeClr val="lt2"/>
                </a:solidFill>
                <a:latin typeface="Georgia"/>
                <a:ea typeface="Georgia"/>
                <a:cs typeface="Georgia"/>
                <a:sym typeface="Georgia"/>
              </a:defRPr>
            </a:lvl7pPr>
            <a:lvl8pPr marL="3429000" indent="-101600">
              <a:spcBef>
                <a:spcPts val="400"/>
              </a:spcBef>
              <a:buClr>
                <a:schemeClr val="lt2"/>
              </a:buClr>
              <a:buSzPct val="100000"/>
              <a:buFont typeface="Georgia"/>
              <a:defRPr sz="2000">
                <a:solidFill>
                  <a:schemeClr val="lt2"/>
                </a:solidFill>
                <a:latin typeface="Georgia"/>
                <a:ea typeface="Georgia"/>
                <a:cs typeface="Georgia"/>
                <a:sym typeface="Georgia"/>
              </a:defRPr>
            </a:lvl8pPr>
            <a:lvl9pPr marL="3886200" indent="-101600">
              <a:spcBef>
                <a:spcPts val="400"/>
              </a:spcBef>
              <a:buClr>
                <a:schemeClr val="lt2"/>
              </a:buClr>
              <a:buSzPct val="100000"/>
              <a:buFont typeface="Georgia"/>
              <a:defRPr sz="2000">
                <a:solidFill>
                  <a:schemeClr val="lt2"/>
                </a:solidFill>
                <a:latin typeface="Georgia"/>
                <a:ea typeface="Georgia"/>
                <a:cs typeface="Georgia"/>
                <a:sym typeface="Georgia"/>
              </a:defRPr>
            </a:lvl9pPr>
          </a:lstStyle>
          <a:p>
            <a:endParaRPr/>
          </a:p>
        </p:txBody>
      </p:sp>
      <p:sp>
        <p:nvSpPr>
          <p:cNvPr id="7" name="Shape 7"/>
          <p:cNvSpPr/>
          <p:nvPr/>
        </p:nvSpPr>
        <p:spPr>
          <a:xfrm>
            <a:off x="0" y="1321"/>
            <a:ext cx="9144000" cy="118200"/>
          </a:xfrm>
          <a:prstGeom prst="rect">
            <a:avLst/>
          </a:prstGeom>
          <a:solidFill>
            <a:schemeClr val="accent2"/>
          </a:solidFill>
          <a:ln>
            <a:noFill/>
          </a:ln>
        </p:spPr>
        <p:txBody>
          <a:bodyPr lIns="91425" tIns="45700" rIns="91425" bIns="45700" anchor="t" anchorCtr="0">
            <a:noAutofit/>
          </a:body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ctrTitle"/>
          </p:nvPr>
        </p:nvSpPr>
        <p:spPr>
          <a:xfrm>
            <a:off x="685800" y="1395412"/>
            <a:ext cx="7772400" cy="1470000"/>
          </a:xfrm>
          <a:prstGeom prst="rect">
            <a:avLst/>
          </a:prstGeom>
        </p:spPr>
        <p:txBody>
          <a:bodyPr lIns="91425" tIns="91425" rIns="91425" bIns="91425" anchor="b" anchorCtr="0">
            <a:noAutofit/>
          </a:bodyPr>
          <a:lstStyle/>
          <a:p>
            <a:pPr>
              <a:buNone/>
            </a:pPr>
            <a:r>
              <a:rPr lang="it"/>
              <a:t>Anima - Corpo</a:t>
            </a:r>
          </a:p>
        </p:txBody>
      </p:sp>
      <p:sp>
        <p:nvSpPr>
          <p:cNvPr id="59" name="Shape 59"/>
          <p:cNvSpPr txBox="1">
            <a:spLocks noGrp="1"/>
          </p:cNvSpPr>
          <p:nvPr>
            <p:ph type="subTitle" idx="1"/>
          </p:nvPr>
        </p:nvSpPr>
        <p:spPr>
          <a:xfrm>
            <a:off x="685800" y="2910423"/>
            <a:ext cx="7772400" cy="1118399"/>
          </a:xfrm>
          <a:prstGeom prst="rect">
            <a:avLst/>
          </a:prstGeom>
        </p:spPr>
        <p:txBody>
          <a:bodyPr lIns="91425" tIns="91425" rIns="91425" bIns="91425" anchor="t" anchorCtr="0">
            <a:noAutofit/>
          </a:bodyPr>
          <a:lstStyle/>
          <a:p>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Eraclito, fr.45</a:t>
            </a:r>
            <a:endParaRPr lang="it-IT" dirty="0"/>
          </a:p>
        </p:txBody>
      </p:sp>
      <p:sp>
        <p:nvSpPr>
          <p:cNvPr id="3" name="Segnaposto testo 2"/>
          <p:cNvSpPr>
            <a:spLocks noGrp="1"/>
          </p:cNvSpPr>
          <p:nvPr>
            <p:ph type="body" idx="1"/>
          </p:nvPr>
        </p:nvSpPr>
        <p:spPr/>
        <p:txBody>
          <a:bodyPr/>
          <a:lstStyle/>
          <a:p>
            <a:endParaRPr lang="it-IT" dirty="0"/>
          </a:p>
        </p:txBody>
      </p:sp>
      <p:sp>
        <p:nvSpPr>
          <p:cNvPr id="4" name="Pergamena 2 3"/>
          <p:cNvSpPr/>
          <p:nvPr/>
        </p:nvSpPr>
        <p:spPr>
          <a:xfrm>
            <a:off x="971600" y="2204864"/>
            <a:ext cx="7344816" cy="309634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dirty="0">
                <a:solidFill>
                  <a:schemeClr val="accent3">
                    <a:lumMod val="60000"/>
                    <a:lumOff val="40000"/>
                  </a:schemeClr>
                </a:solidFill>
                <a:latin typeface="Times New Roman"/>
                <a:ea typeface="Calibri"/>
              </a:rPr>
              <a:t>«</a:t>
            </a:r>
            <a:r>
              <a:rPr lang="it-IT" sz="2800" dirty="0">
                <a:solidFill>
                  <a:schemeClr val="accent3">
                    <a:lumMod val="60000"/>
                    <a:lumOff val="40000"/>
                  </a:schemeClr>
                </a:solidFill>
                <a:latin typeface="Calibri"/>
                <a:ea typeface="Calibri"/>
                <a:cs typeface="Times New Roman"/>
              </a:rPr>
              <a:t>I confini dell’anima non li potrai mai trovare, per quanto tu percorra le sue vie; così profondo è il suo </a:t>
            </a:r>
            <a:r>
              <a:rPr lang="it-IT" sz="2800" i="1" dirty="0">
                <a:solidFill>
                  <a:schemeClr val="accent3">
                    <a:lumMod val="60000"/>
                    <a:lumOff val="40000"/>
                  </a:schemeClr>
                </a:solidFill>
                <a:latin typeface="Calibri"/>
                <a:ea typeface="Calibri"/>
                <a:cs typeface="Times New Roman"/>
              </a:rPr>
              <a:t>logos</a:t>
            </a:r>
            <a:r>
              <a:rPr lang="it-IT" sz="2800" dirty="0">
                <a:solidFill>
                  <a:schemeClr val="accent3">
                    <a:lumMod val="60000"/>
                    <a:lumOff val="40000"/>
                  </a:schemeClr>
                </a:solidFill>
                <a:latin typeface="Times New Roman"/>
                <a:ea typeface="Calibri"/>
              </a:rPr>
              <a:t>»</a:t>
            </a:r>
            <a:r>
              <a:rPr lang="it-IT" sz="2800" dirty="0">
                <a:solidFill>
                  <a:schemeClr val="accent3">
                    <a:lumMod val="60000"/>
                    <a:lumOff val="40000"/>
                  </a:schemeClr>
                </a:solidFill>
                <a:latin typeface="Calibri"/>
                <a:ea typeface="Calibri"/>
                <a:cs typeface="Times New Roman"/>
              </a:rPr>
              <a:t>. </a:t>
            </a:r>
            <a:endParaRPr lang="it-IT" sz="2800" dirty="0">
              <a:solidFill>
                <a:schemeClr val="accent3">
                  <a:lumMod val="60000"/>
                  <a:lumOff val="40000"/>
                </a:schemeClr>
              </a:solidFill>
            </a:endParaRPr>
          </a:p>
        </p:txBody>
      </p:sp>
    </p:spTree>
    <p:extLst>
      <p:ext uri="{BB962C8B-B14F-4D97-AF65-F5344CB8AC3E}">
        <p14:creationId xmlns:p14="http://schemas.microsoft.com/office/powerpoint/2010/main" val="946589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testo 2"/>
          <p:cNvSpPr>
            <a:spLocks noGrp="1"/>
          </p:cNvSpPr>
          <p:nvPr>
            <p:ph type="body" idx="1"/>
          </p:nvPr>
        </p:nvSpPr>
        <p:spPr/>
        <p:txBody>
          <a:bodyPr/>
          <a:lstStyle/>
          <a:p>
            <a:r>
              <a:rPr lang="it-IT" dirty="0" smtClean="0"/>
              <a:t>Chi è il soggetto dell’escatologia?</a:t>
            </a:r>
            <a:endParaRPr lang="it-IT" dirty="0"/>
          </a:p>
        </p:txBody>
      </p:sp>
    </p:spTree>
    <p:extLst>
      <p:ext uri="{BB962C8B-B14F-4D97-AF65-F5344CB8AC3E}">
        <p14:creationId xmlns:p14="http://schemas.microsoft.com/office/powerpoint/2010/main" val="3249048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Obiettivi </a:t>
            </a:r>
            <a:endParaRPr lang="it-IT" dirty="0"/>
          </a:p>
        </p:txBody>
      </p:sp>
      <p:sp>
        <p:nvSpPr>
          <p:cNvPr id="3" name="Segnaposto testo 2"/>
          <p:cNvSpPr>
            <a:spLocks noGrp="1"/>
          </p:cNvSpPr>
          <p:nvPr>
            <p:ph type="body" idx="1"/>
          </p:nvPr>
        </p:nvSpPr>
        <p:spPr/>
        <p:txBody>
          <a:bodyPr/>
          <a:lstStyle/>
          <a:p>
            <a:r>
              <a:rPr lang="it-IT" dirty="0" smtClean="0"/>
              <a:t>Possiamo trovare dei sinonimi per il termine ‘anima’?</a:t>
            </a:r>
          </a:p>
          <a:p>
            <a:endParaRPr lang="it-IT" dirty="0"/>
          </a:p>
          <a:p>
            <a:r>
              <a:rPr lang="it-IT" dirty="0" smtClean="0"/>
              <a:t>Qual è la nostra antropologia di riferimento?</a:t>
            </a:r>
          </a:p>
          <a:p>
            <a:endParaRPr lang="it-IT" dirty="0"/>
          </a:p>
          <a:p>
            <a:r>
              <a:rPr lang="it-IT" dirty="0" smtClean="0"/>
              <a:t>Immortalità dell’anima o risurrezione dei corpi?</a:t>
            </a:r>
            <a:endParaRPr lang="it-IT" dirty="0"/>
          </a:p>
        </p:txBody>
      </p:sp>
    </p:spTree>
    <p:extLst>
      <p:ext uri="{BB962C8B-B14F-4D97-AF65-F5344CB8AC3E}">
        <p14:creationId xmlns:p14="http://schemas.microsoft.com/office/powerpoint/2010/main" val="1546050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395412"/>
            <a:ext cx="7772400" cy="2609652"/>
          </a:xfrm>
        </p:spPr>
        <p:txBody>
          <a:bodyPr/>
          <a:lstStyle/>
          <a:p>
            <a:r>
              <a:rPr lang="it-IT" dirty="0" smtClean="0"/>
              <a:t>Come nasce la domanda sull’essere umano?</a:t>
            </a:r>
            <a:endParaRPr lang="it-I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404664"/>
            <a:ext cx="21336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97833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concetto di ‘cura di sé’</a:t>
            </a:r>
            <a:endParaRPr lang="it-IT" dirty="0"/>
          </a:p>
        </p:txBody>
      </p:sp>
      <p:sp>
        <p:nvSpPr>
          <p:cNvPr id="3" name="Segnaposto testo 2"/>
          <p:cNvSpPr>
            <a:spLocks noGrp="1"/>
          </p:cNvSpPr>
          <p:nvPr>
            <p:ph type="body" idx="1"/>
          </p:nvPr>
        </p:nvSpPr>
        <p:spPr/>
        <p:txBody>
          <a:bodyPr/>
          <a:lstStyle/>
          <a:p>
            <a:r>
              <a:rPr lang="it-IT" dirty="0" smtClean="0"/>
              <a:t>Dai naturalisti (olismo) a Socrate.</a:t>
            </a:r>
            <a:endParaRPr lang="it-IT" dirty="0"/>
          </a:p>
        </p:txBody>
      </p:sp>
      <p:sp>
        <p:nvSpPr>
          <p:cNvPr id="4" name="Pergamena 2 3"/>
          <p:cNvSpPr/>
          <p:nvPr/>
        </p:nvSpPr>
        <p:spPr>
          <a:xfrm>
            <a:off x="827584" y="2492896"/>
            <a:ext cx="7704856" cy="3456384"/>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it-IT" b="1" dirty="0"/>
              <a:t>Platone, </a:t>
            </a:r>
            <a:r>
              <a:rPr lang="it-IT" b="1" i="1" dirty="0"/>
              <a:t>Apologia di Socrate</a:t>
            </a:r>
            <a:r>
              <a:rPr lang="it-IT" b="1" dirty="0"/>
              <a:t> </a:t>
            </a:r>
            <a:r>
              <a:rPr lang="it-IT" b="1" dirty="0" smtClean="0"/>
              <a:t>29c-d</a:t>
            </a:r>
          </a:p>
          <a:p>
            <a:pPr algn="just"/>
            <a:r>
              <a:rPr lang="it-IT" sz="1600" dirty="0"/>
              <a:t>E se voi ora mi assolveste, non prestando fede alle accuse di Anito, il quale anzi ha detto che bisognava che Socrate non comparisse affatto davanti ai giudici o, se vi fosse comparso, era necessario pronunziare una condanna a morte perché diversamente i vostri figli, seguendo gli insegnamenti di Socrate, si sarebbero corrotti totalmente, se voi dunque mi assolveste dicendo così: -Socrate, noi non vogliamo dare retta ad Anito; ti assolviamo, ma ad una condizione: che tu non abbia a continuare nella tua ricerca, né a dedicarti più oltre alla filosofia; </a:t>
            </a:r>
          </a:p>
        </p:txBody>
      </p:sp>
    </p:spTree>
    <p:extLst>
      <p:ext uri="{BB962C8B-B14F-4D97-AF65-F5344CB8AC3E}">
        <p14:creationId xmlns:p14="http://schemas.microsoft.com/office/powerpoint/2010/main" val="4824845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smtClean="0"/>
              <a:t>… </a:t>
            </a:r>
            <a:r>
              <a:rPr lang="it-IT" sz="3200" b="1" dirty="0"/>
              <a:t>Platone, </a:t>
            </a:r>
            <a:r>
              <a:rPr lang="it-IT" sz="3200" b="1" i="1" dirty="0"/>
              <a:t>Apologia di Socrate</a:t>
            </a:r>
            <a:r>
              <a:rPr lang="it-IT" sz="3200" b="1" dirty="0"/>
              <a:t> 29c-d</a:t>
            </a:r>
            <a:r>
              <a:rPr lang="it-IT" sz="3200" dirty="0"/>
              <a:t/>
            </a:r>
            <a:br>
              <a:rPr lang="it-IT" sz="3200" dirty="0"/>
            </a:br>
            <a:endParaRPr lang="it-IT" sz="3200" dirty="0"/>
          </a:p>
        </p:txBody>
      </p:sp>
      <p:sp>
        <p:nvSpPr>
          <p:cNvPr id="3" name="Segnaposto testo 2"/>
          <p:cNvSpPr>
            <a:spLocks noGrp="1"/>
          </p:cNvSpPr>
          <p:nvPr>
            <p:ph type="body" idx="1"/>
          </p:nvPr>
        </p:nvSpPr>
        <p:spPr/>
        <p:txBody>
          <a:bodyPr/>
          <a:lstStyle/>
          <a:p>
            <a:endParaRPr lang="it-IT" dirty="0"/>
          </a:p>
        </p:txBody>
      </p:sp>
      <p:sp>
        <p:nvSpPr>
          <p:cNvPr id="4" name="Pergamena 2 3"/>
          <p:cNvSpPr/>
          <p:nvPr/>
        </p:nvSpPr>
        <p:spPr>
          <a:xfrm>
            <a:off x="251520" y="1268760"/>
            <a:ext cx="8352928" cy="4752528"/>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r>
              <a:rPr lang="it-IT" dirty="0"/>
              <a:t>se ti </a:t>
            </a:r>
            <a:r>
              <a:rPr lang="it-IT" dirty="0" smtClean="0"/>
              <a:t>coglieremo ancora</a:t>
            </a:r>
            <a:r>
              <a:rPr lang="it-IT" dirty="0"/>
              <a:t>, morrai,- ebbene, o Ateniesi, se per mandarmi assolto mi poneste questa condizione, io allora così vi risponderei: -O Ateniesi, io ho per voi venerazione e affetto, ma debbo obbedire a Dio piuttosto che a voi, e finché</a:t>
            </a:r>
          </a:p>
          <a:p>
            <a:r>
              <a:rPr lang="it-IT" dirty="0"/>
              <a:t>avrò un soffio di vita e le forze me lo concederanno, non cesserò di filosofare, di esortarvi e di ammonire chiunque mi capiterà.</a:t>
            </a:r>
          </a:p>
          <a:p>
            <a:r>
              <a:rPr lang="it-IT" dirty="0"/>
              <a:t>E così parlerò a lui come è mio costume e gli dirò: -O mio ottimo amico, tu che sei Ateniese, cittadino d’una città che è la più grande e la più famosa d’ogni altre per la sua scienza e per la sua potenza, non ti vergogni, tu che </a:t>
            </a:r>
            <a:r>
              <a:rPr lang="it-IT" b="1" dirty="0"/>
              <a:t>ti prendi tanta cura</a:t>
            </a:r>
            <a:r>
              <a:rPr lang="it-IT" dirty="0"/>
              <a:t> delle tue ricchezze perché si moltiplichino, della tua reputazione e del tuo onore, di non darti affatto pensiero della sapienza, della verità e dell’</a:t>
            </a:r>
            <a:r>
              <a:rPr lang="it-IT" b="1" dirty="0"/>
              <a:t>anima</a:t>
            </a:r>
            <a:r>
              <a:rPr lang="it-IT" dirty="0"/>
              <a:t> perché questa divenga quanto più può migliore? -E se qualcuno mi oppone che egli ne ha ben cura, non lo lascerò andare così presto, né me n’andrò via, ma lo interrogherò, lo esaminerò, lo confuterò, e se mi accorgerò che egli non possiede affatto la virtù, come dice, lo riprenderò perché ha vile le cose di maggior conto e apprezza invece le più spregevoli.</a:t>
            </a:r>
          </a:p>
        </p:txBody>
      </p:sp>
    </p:spTree>
    <p:extLst>
      <p:ext uri="{BB962C8B-B14F-4D97-AF65-F5344CB8AC3E}">
        <p14:creationId xmlns:p14="http://schemas.microsoft.com/office/powerpoint/2010/main" val="1449017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‘cura di sé’ (</a:t>
            </a:r>
            <a:r>
              <a:rPr lang="it-IT" i="1" dirty="0" err="1"/>
              <a:t>psychès</a:t>
            </a:r>
            <a:r>
              <a:rPr lang="it-IT" i="1" dirty="0"/>
              <a:t> </a:t>
            </a:r>
            <a:r>
              <a:rPr lang="it-IT" i="1" dirty="0" err="1"/>
              <a:t>therapèia</a:t>
            </a:r>
            <a:r>
              <a:rPr lang="it-IT" dirty="0"/>
              <a:t>)</a:t>
            </a:r>
          </a:p>
        </p:txBody>
      </p:sp>
      <p:sp>
        <p:nvSpPr>
          <p:cNvPr id="3" name="Segnaposto testo 2"/>
          <p:cNvSpPr>
            <a:spLocks noGrp="1"/>
          </p:cNvSpPr>
          <p:nvPr>
            <p:ph type="body" idx="1"/>
          </p:nvPr>
        </p:nvSpPr>
        <p:spPr/>
        <p:txBody>
          <a:bodyPr/>
          <a:lstStyle/>
          <a:p>
            <a:endParaRPr lang="it-IT" dirty="0"/>
          </a:p>
        </p:txBody>
      </p:sp>
      <p:graphicFrame>
        <p:nvGraphicFramePr>
          <p:cNvPr id="4" name="Diagramma 3"/>
          <p:cNvGraphicFramePr/>
          <p:nvPr>
            <p:extLst>
              <p:ext uri="{D42A27DB-BD31-4B8C-83A1-F6EECF244321}">
                <p14:modId xmlns:p14="http://schemas.microsoft.com/office/powerpoint/2010/main" val="2698644739"/>
              </p:ext>
            </p:extLst>
          </p:nvPr>
        </p:nvGraphicFramePr>
        <p:xfrm>
          <a:off x="539552" y="1397000"/>
          <a:ext cx="7080448"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ttangolo arrotondato 4"/>
          <p:cNvSpPr/>
          <p:nvPr/>
        </p:nvSpPr>
        <p:spPr>
          <a:xfrm>
            <a:off x="1187624" y="4365104"/>
            <a:ext cx="6192688" cy="144016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t-IT" sz="2000" dirty="0" smtClean="0"/>
              <a:t>Differenza tra ciò che sono e ciò che dovrei essere: spazio dell’educazione</a:t>
            </a:r>
            <a:endParaRPr lang="it-IT" sz="2000" dirty="0"/>
          </a:p>
        </p:txBody>
      </p:sp>
    </p:spTree>
    <p:extLst>
      <p:ext uri="{BB962C8B-B14F-4D97-AF65-F5344CB8AC3E}">
        <p14:creationId xmlns:p14="http://schemas.microsoft.com/office/powerpoint/2010/main" val="14507587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natura del sé</a:t>
            </a:r>
            <a:endParaRPr lang="it-IT" dirty="0"/>
          </a:p>
        </p:txBody>
      </p:sp>
      <p:sp>
        <p:nvSpPr>
          <p:cNvPr id="3" name="Segnaposto testo 2"/>
          <p:cNvSpPr>
            <a:spLocks noGrp="1"/>
          </p:cNvSpPr>
          <p:nvPr>
            <p:ph type="body" idx="1"/>
          </p:nvPr>
        </p:nvSpPr>
        <p:spPr/>
        <p:txBody>
          <a:bodyPr/>
          <a:lstStyle/>
          <a:p>
            <a:r>
              <a:rPr lang="it-IT" i="1" dirty="0" smtClean="0"/>
              <a:t>Fedone </a:t>
            </a:r>
            <a:r>
              <a:rPr lang="it-IT" dirty="0" smtClean="0"/>
              <a:t>(97c-98c): trovare il principio intelligente interno (come nella natura) attraverso la cura di sé.</a:t>
            </a:r>
          </a:p>
          <a:p>
            <a:endParaRPr lang="it-IT" dirty="0"/>
          </a:p>
          <a:p>
            <a:r>
              <a:rPr lang="it-IT" i="1" dirty="0" smtClean="0"/>
              <a:t>Alcibiade</a:t>
            </a:r>
            <a:r>
              <a:rPr lang="it-IT" dirty="0" smtClean="0"/>
              <a:t> (129a ss.): la cura di sé è comprensibile alla luce della natura del sé.</a:t>
            </a:r>
            <a:endParaRPr lang="it-IT" dirty="0"/>
          </a:p>
        </p:txBody>
      </p:sp>
    </p:spTree>
    <p:extLst>
      <p:ext uri="{BB962C8B-B14F-4D97-AF65-F5344CB8AC3E}">
        <p14:creationId xmlns:p14="http://schemas.microsoft.com/office/powerpoint/2010/main" val="14844665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Dall’</a:t>
            </a:r>
            <a:r>
              <a:rPr lang="it-IT" i="1" dirty="0" smtClean="0"/>
              <a:t>Alcibiade</a:t>
            </a:r>
            <a:r>
              <a:rPr lang="it-IT" dirty="0" smtClean="0"/>
              <a:t>: </a:t>
            </a:r>
            <a:br>
              <a:rPr lang="it-IT" dirty="0" smtClean="0"/>
            </a:br>
            <a:r>
              <a:rPr lang="it-IT" dirty="0" smtClean="0"/>
              <a:t>che cos’è l’uomo?</a:t>
            </a:r>
            <a:endParaRPr lang="it-IT" dirty="0"/>
          </a:p>
        </p:txBody>
      </p:sp>
      <p:sp>
        <p:nvSpPr>
          <p:cNvPr id="3" name="Segnaposto testo 2"/>
          <p:cNvSpPr>
            <a:spLocks noGrp="1"/>
          </p:cNvSpPr>
          <p:nvPr>
            <p:ph type="body" idx="1"/>
          </p:nvPr>
        </p:nvSpPr>
        <p:spPr/>
        <p:txBody>
          <a:bodyPr/>
          <a:lstStyle/>
          <a:p>
            <a:endParaRPr lang="it-IT" dirty="0"/>
          </a:p>
        </p:txBody>
      </p:sp>
      <p:sp>
        <p:nvSpPr>
          <p:cNvPr id="4" name="Pergamena 2 3"/>
          <p:cNvSpPr/>
          <p:nvPr/>
        </p:nvSpPr>
        <p:spPr>
          <a:xfrm>
            <a:off x="467544" y="1628800"/>
            <a:ext cx="8136904" cy="4464496"/>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r>
              <a:rPr lang="it-IT" b="1" dirty="0"/>
              <a:t>129.b So. </a:t>
            </a:r>
            <a:r>
              <a:rPr lang="it-IT" dirty="0"/>
              <a:t>Forza, allora. In che maniera si</a:t>
            </a:r>
          </a:p>
          <a:p>
            <a:r>
              <a:rPr lang="it-IT" dirty="0"/>
              <a:t>potrebbe trovare questo essere ‘se stessi’? Così, infatti, troveremmo probabilmente</a:t>
            </a:r>
          </a:p>
          <a:p>
            <a:r>
              <a:rPr lang="it-IT" dirty="0"/>
              <a:t>che cosa siamo noi; rimanendo nell’ignoranza di questo, ne saremmo ancora</a:t>
            </a:r>
          </a:p>
          <a:p>
            <a:r>
              <a:rPr lang="it-IT" dirty="0"/>
              <a:t>incapaci. </a:t>
            </a:r>
            <a:r>
              <a:rPr lang="it-IT" b="1" dirty="0"/>
              <a:t>Al. </a:t>
            </a:r>
            <a:r>
              <a:rPr lang="it-IT" dirty="0"/>
              <a:t>Dici bene. </a:t>
            </a:r>
            <a:r>
              <a:rPr lang="it-IT" b="1" dirty="0"/>
              <a:t>So. </a:t>
            </a:r>
            <a:r>
              <a:rPr lang="it-IT" dirty="0"/>
              <a:t>Fermo un attimo allora, per Zeus. Ora con chi stai</a:t>
            </a:r>
          </a:p>
          <a:p>
            <a:r>
              <a:rPr lang="it-IT" dirty="0"/>
              <a:t>parlando? non forse con me? </a:t>
            </a:r>
            <a:r>
              <a:rPr lang="it-IT" b="1" dirty="0"/>
              <a:t>Al. </a:t>
            </a:r>
            <a:r>
              <a:rPr lang="it-IT" dirty="0"/>
              <a:t>Sì. </a:t>
            </a:r>
            <a:r>
              <a:rPr lang="it-IT" b="1" dirty="0"/>
              <a:t>So. </a:t>
            </a:r>
            <a:r>
              <a:rPr lang="it-IT" dirty="0"/>
              <a:t>Dunque anche io con te? </a:t>
            </a:r>
            <a:r>
              <a:rPr lang="it-IT" b="1" dirty="0"/>
              <a:t>Al. </a:t>
            </a:r>
            <a:r>
              <a:rPr lang="it-IT" dirty="0"/>
              <a:t>Sì. </a:t>
            </a:r>
            <a:r>
              <a:rPr lang="it-IT" b="1" dirty="0"/>
              <a:t>So. </a:t>
            </a:r>
            <a:r>
              <a:rPr lang="it-IT" dirty="0"/>
              <a:t>Socrate</a:t>
            </a:r>
          </a:p>
          <a:p>
            <a:r>
              <a:rPr lang="it-IT" dirty="0"/>
              <a:t>è allora colui che parla? </a:t>
            </a:r>
            <a:r>
              <a:rPr lang="it-IT" b="1" dirty="0"/>
              <a:t>Al. </a:t>
            </a:r>
            <a:r>
              <a:rPr lang="it-IT" dirty="0"/>
              <a:t>Sì. </a:t>
            </a:r>
            <a:r>
              <a:rPr lang="it-IT" b="1" dirty="0"/>
              <a:t>So. </a:t>
            </a:r>
            <a:r>
              <a:rPr lang="it-IT" dirty="0"/>
              <a:t>E Alcibiade colui che ascolta? </a:t>
            </a:r>
            <a:r>
              <a:rPr lang="it-IT" b="1" dirty="0"/>
              <a:t>Al. </a:t>
            </a:r>
            <a:r>
              <a:rPr lang="it-IT" dirty="0"/>
              <a:t>Sì. </a:t>
            </a:r>
            <a:r>
              <a:rPr lang="it-IT" b="1" dirty="0"/>
              <a:t>So.</a:t>
            </a:r>
            <a:endParaRPr lang="it-IT" dirty="0"/>
          </a:p>
          <a:p>
            <a:r>
              <a:rPr lang="it-IT" dirty="0"/>
              <a:t>Dunque Socrate parla servendosi di parole? </a:t>
            </a:r>
            <a:r>
              <a:rPr lang="it-IT" b="1" dirty="0"/>
              <a:t>129.c Al. </a:t>
            </a:r>
            <a:r>
              <a:rPr lang="it-IT" dirty="0"/>
              <a:t>E allora? </a:t>
            </a:r>
            <a:r>
              <a:rPr lang="it-IT" b="1" dirty="0"/>
              <a:t>So. </a:t>
            </a:r>
            <a:r>
              <a:rPr lang="it-IT" dirty="0"/>
              <a:t>Ma tu dici che il</a:t>
            </a:r>
          </a:p>
          <a:p>
            <a:r>
              <a:rPr lang="it-IT" dirty="0"/>
              <a:t>parlare e l’impiegare parole sono, in qualche modo, la stessa cosa? </a:t>
            </a:r>
            <a:r>
              <a:rPr lang="it-IT" b="1" dirty="0"/>
              <a:t>Al. </a:t>
            </a:r>
            <a:r>
              <a:rPr lang="it-IT" dirty="0"/>
              <a:t>Certamente</a:t>
            </a:r>
          </a:p>
          <a:p>
            <a:r>
              <a:rPr lang="it-IT" dirty="0"/>
              <a:t>sì. </a:t>
            </a:r>
            <a:r>
              <a:rPr lang="it-IT" b="1" dirty="0"/>
              <a:t>So. </a:t>
            </a:r>
            <a:r>
              <a:rPr lang="it-IT" dirty="0"/>
              <a:t>Ma chi si serve di qualcosa non è diverso da ciò del quale si serve? </a:t>
            </a:r>
            <a:r>
              <a:rPr lang="it-IT" b="1" dirty="0"/>
              <a:t>Al. </a:t>
            </a:r>
            <a:r>
              <a:rPr lang="it-IT" dirty="0"/>
              <a:t>Come</a:t>
            </a:r>
          </a:p>
          <a:p>
            <a:r>
              <a:rPr lang="it-IT" dirty="0"/>
              <a:t>dici? </a:t>
            </a:r>
            <a:r>
              <a:rPr lang="it-IT" b="1" dirty="0"/>
              <a:t>So. </a:t>
            </a:r>
            <a:r>
              <a:rPr lang="it-IT" dirty="0"/>
              <a:t>Per esempio, il calzolaio taglia con il coltello, il trincetto ad altri strumenti.</a:t>
            </a:r>
          </a:p>
          <a:p>
            <a:r>
              <a:rPr lang="it-IT" b="1" dirty="0"/>
              <a:t>Al. </a:t>
            </a:r>
            <a:r>
              <a:rPr lang="it-IT" dirty="0"/>
              <a:t>Sì. </a:t>
            </a:r>
            <a:r>
              <a:rPr lang="it-IT" b="1" dirty="0"/>
              <a:t>So. </a:t>
            </a:r>
            <a:r>
              <a:rPr lang="it-IT" dirty="0"/>
              <a:t>Dunque una cosa è colui che taglia e si serve di strumenti, altra sono gli</a:t>
            </a:r>
          </a:p>
          <a:p>
            <a:r>
              <a:rPr lang="it-IT" dirty="0"/>
              <a:t>strumenti di cui si serve per tagliare. </a:t>
            </a:r>
            <a:r>
              <a:rPr lang="it-IT" b="1" dirty="0"/>
              <a:t>Al. </a:t>
            </a:r>
            <a:r>
              <a:rPr lang="it-IT" dirty="0"/>
              <a:t>Come no? </a:t>
            </a:r>
            <a:r>
              <a:rPr lang="it-IT" b="1" dirty="0"/>
              <a:t>So. </a:t>
            </a:r>
            <a:r>
              <a:rPr lang="it-IT" dirty="0"/>
              <a:t>Analogamente gli strumenti</a:t>
            </a:r>
          </a:p>
          <a:p>
            <a:r>
              <a:rPr lang="it-IT" dirty="0"/>
              <a:t>con cui il suonatore di cetra suona e lo stesso suonatore di cetra sarebbero realtà</a:t>
            </a:r>
          </a:p>
          <a:p>
            <a:r>
              <a:rPr lang="it-IT" dirty="0"/>
              <a:t>distinte? </a:t>
            </a:r>
            <a:r>
              <a:rPr lang="it-IT" b="1" dirty="0"/>
              <a:t>Al. </a:t>
            </a:r>
            <a:r>
              <a:rPr lang="it-IT" dirty="0"/>
              <a:t>Sì. </a:t>
            </a:r>
            <a:r>
              <a:rPr lang="it-IT" b="1" dirty="0"/>
              <a:t>129.d So. </a:t>
            </a:r>
            <a:r>
              <a:rPr lang="it-IT" dirty="0"/>
              <a:t>Ti chiedevo questo dunque poco fa, se ti sembra che colui</a:t>
            </a:r>
          </a:p>
          <a:p>
            <a:r>
              <a:rPr lang="it-IT" dirty="0"/>
              <a:t>che si serve e ciò di cui si serve siano sempre cose diverse. </a:t>
            </a:r>
            <a:r>
              <a:rPr lang="it-IT" b="1" dirty="0"/>
              <a:t>Al. </a:t>
            </a:r>
            <a:r>
              <a:rPr lang="it-IT" dirty="0"/>
              <a:t>Mi pare così. </a:t>
            </a:r>
          </a:p>
        </p:txBody>
      </p:sp>
    </p:spTree>
    <p:extLst>
      <p:ext uri="{BB962C8B-B14F-4D97-AF65-F5344CB8AC3E}">
        <p14:creationId xmlns:p14="http://schemas.microsoft.com/office/powerpoint/2010/main" val="30625926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testo 2"/>
          <p:cNvSpPr>
            <a:spLocks noGrp="1"/>
          </p:cNvSpPr>
          <p:nvPr>
            <p:ph type="body" idx="1"/>
          </p:nvPr>
        </p:nvSpPr>
        <p:spPr/>
        <p:txBody>
          <a:bodyPr/>
          <a:lstStyle/>
          <a:p>
            <a:endParaRPr lang="it-IT" dirty="0"/>
          </a:p>
        </p:txBody>
      </p:sp>
      <p:sp>
        <p:nvSpPr>
          <p:cNvPr id="4" name="Pergamena 2 3"/>
          <p:cNvSpPr/>
          <p:nvPr/>
        </p:nvSpPr>
        <p:spPr>
          <a:xfrm>
            <a:off x="467544" y="1556792"/>
            <a:ext cx="8208912" cy="4464496"/>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r>
              <a:rPr lang="it-IT" b="1" dirty="0"/>
              <a:t>So. </a:t>
            </a:r>
            <a:r>
              <a:rPr lang="it-IT" dirty="0"/>
              <a:t>E l’uomo non si</a:t>
            </a:r>
          </a:p>
          <a:p>
            <a:r>
              <a:rPr lang="it-IT" dirty="0"/>
              <a:t>serve di tutto il corpo? </a:t>
            </a:r>
            <a:r>
              <a:rPr lang="it-IT" b="1" dirty="0"/>
              <a:t>Al. </a:t>
            </a:r>
            <a:r>
              <a:rPr lang="it-IT" dirty="0"/>
              <a:t>Certo. </a:t>
            </a:r>
            <a:r>
              <a:rPr lang="it-IT" b="1" dirty="0"/>
              <a:t>So. </a:t>
            </a:r>
            <a:r>
              <a:rPr lang="it-IT" dirty="0"/>
              <a:t>Ma avevamo evidenziato che altro è ciò che si</a:t>
            </a:r>
          </a:p>
          <a:p>
            <a:r>
              <a:rPr lang="it-IT" dirty="0"/>
              <a:t>serve, altro ciò di cui si serve. </a:t>
            </a:r>
            <a:r>
              <a:rPr lang="it-IT" b="1" dirty="0"/>
              <a:t>Al. </a:t>
            </a:r>
            <a:r>
              <a:rPr lang="it-IT" dirty="0"/>
              <a:t>Sì. </a:t>
            </a:r>
            <a:r>
              <a:rPr lang="it-IT" b="1" dirty="0"/>
              <a:t>So. </a:t>
            </a:r>
            <a:r>
              <a:rPr lang="it-IT" dirty="0"/>
              <a:t>Altro dunque è l’uomo rispetto al suo</a:t>
            </a:r>
          </a:p>
          <a:p>
            <a:r>
              <a:rPr lang="it-IT" dirty="0"/>
              <a:t>corpo. </a:t>
            </a:r>
            <a:r>
              <a:rPr lang="it-IT" b="1" dirty="0"/>
              <a:t>Al. </a:t>
            </a:r>
            <a:r>
              <a:rPr lang="it-IT" dirty="0"/>
              <a:t>Evidentemente. </a:t>
            </a:r>
            <a:r>
              <a:rPr lang="it-IT" b="1" dirty="0"/>
              <a:t>So. </a:t>
            </a:r>
            <a:r>
              <a:rPr lang="it-IT" dirty="0"/>
              <a:t>Che cos’è dunque l’uomo? </a:t>
            </a:r>
            <a:r>
              <a:rPr lang="it-IT" b="1" dirty="0"/>
              <a:t>Al. </a:t>
            </a:r>
            <a:r>
              <a:rPr lang="it-IT" dirty="0"/>
              <a:t>Non te lo so dire. </a:t>
            </a:r>
            <a:r>
              <a:rPr lang="it-IT" b="1" dirty="0"/>
              <a:t>So.</a:t>
            </a:r>
            <a:endParaRPr lang="it-IT" dirty="0"/>
          </a:p>
          <a:p>
            <a:r>
              <a:rPr lang="it-IT" dirty="0"/>
              <a:t>Sai dire però che è ciò che si serve del corpo. </a:t>
            </a:r>
            <a:r>
              <a:rPr lang="it-IT" b="1" dirty="0"/>
              <a:t>Al. </a:t>
            </a:r>
            <a:r>
              <a:rPr lang="it-IT" dirty="0"/>
              <a:t>Sì. </a:t>
            </a:r>
            <a:r>
              <a:rPr lang="it-IT" b="1" dirty="0"/>
              <a:t>130.a So. </a:t>
            </a:r>
            <a:r>
              <a:rPr lang="it-IT" dirty="0"/>
              <a:t>Forse, dunque,</a:t>
            </a:r>
          </a:p>
          <a:p>
            <a:r>
              <a:rPr lang="it-IT" dirty="0"/>
              <a:t>qualcosa d’altro che non sia l’anima si serve di questo? </a:t>
            </a:r>
            <a:r>
              <a:rPr lang="it-IT" b="1" dirty="0"/>
              <a:t>Al. </a:t>
            </a:r>
            <a:r>
              <a:rPr lang="it-IT" dirty="0"/>
              <a:t>Non altro. </a:t>
            </a:r>
            <a:r>
              <a:rPr lang="it-IT" b="1" dirty="0"/>
              <a:t>So. </a:t>
            </a:r>
            <a:r>
              <a:rPr lang="it-IT" dirty="0"/>
              <a:t>È dunque</a:t>
            </a:r>
          </a:p>
          <a:p>
            <a:r>
              <a:rPr lang="it-IT" dirty="0"/>
              <a:t>lei che comanda? </a:t>
            </a:r>
            <a:r>
              <a:rPr lang="it-IT" b="1" dirty="0"/>
              <a:t>Al. </a:t>
            </a:r>
            <a:r>
              <a:rPr lang="it-IT" dirty="0"/>
              <a:t>Sì. </a:t>
            </a:r>
            <a:r>
              <a:rPr lang="it-IT" b="1" dirty="0"/>
              <a:t>So. </a:t>
            </a:r>
            <a:r>
              <a:rPr lang="it-IT" dirty="0"/>
              <a:t>Certamente su questo penso che nessuno la potrebbe</a:t>
            </a:r>
          </a:p>
          <a:p>
            <a:r>
              <a:rPr lang="it-IT" dirty="0"/>
              <a:t>pensare in modo diverso. </a:t>
            </a:r>
            <a:r>
              <a:rPr lang="it-IT" b="1" dirty="0"/>
              <a:t>Al. </a:t>
            </a:r>
            <a:r>
              <a:rPr lang="it-IT" dirty="0"/>
              <a:t>Su che cosa? </a:t>
            </a:r>
            <a:r>
              <a:rPr lang="it-IT" b="1" dirty="0"/>
              <a:t>So. </a:t>
            </a:r>
            <a:r>
              <a:rPr lang="it-IT" dirty="0"/>
              <a:t>Che l’uomo non sia almeno una di</a:t>
            </a:r>
          </a:p>
          <a:p>
            <a:r>
              <a:rPr lang="it-IT" dirty="0"/>
              <a:t>queste tre cose. </a:t>
            </a:r>
            <a:r>
              <a:rPr lang="it-IT" b="1" dirty="0"/>
              <a:t>Al. </a:t>
            </a:r>
            <a:r>
              <a:rPr lang="it-IT" dirty="0"/>
              <a:t>Quali? </a:t>
            </a:r>
            <a:r>
              <a:rPr lang="it-IT" b="1" dirty="0"/>
              <a:t>So. </a:t>
            </a:r>
            <a:r>
              <a:rPr lang="it-IT" dirty="0"/>
              <a:t>Anima o corpo o tutte e due le cose insieme, in un</a:t>
            </a:r>
          </a:p>
          <a:p>
            <a:r>
              <a:rPr lang="it-IT" dirty="0"/>
              <a:t>tutto.</a:t>
            </a:r>
          </a:p>
        </p:txBody>
      </p:sp>
    </p:spTree>
    <p:extLst>
      <p:ext uri="{BB962C8B-B14F-4D97-AF65-F5344CB8AC3E}">
        <p14:creationId xmlns:p14="http://schemas.microsoft.com/office/powerpoint/2010/main" val="33845786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testo 2"/>
          <p:cNvSpPr>
            <a:spLocks noGrp="1"/>
          </p:cNvSpPr>
          <p:nvPr>
            <p:ph type="body" idx="1"/>
          </p:nvPr>
        </p:nvSpPr>
        <p:spPr/>
        <p:txBody>
          <a:bodyPr/>
          <a:lstStyle/>
          <a:p>
            <a:endParaRPr lang="it-IT" dirty="0"/>
          </a:p>
        </p:txBody>
      </p:sp>
      <p:sp>
        <p:nvSpPr>
          <p:cNvPr id="4" name="Pergamena 2 3"/>
          <p:cNvSpPr/>
          <p:nvPr/>
        </p:nvSpPr>
        <p:spPr>
          <a:xfrm>
            <a:off x="467544" y="1628800"/>
            <a:ext cx="8352928" cy="4464496"/>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r>
              <a:rPr lang="it-IT" b="1" dirty="0"/>
              <a:t>130.c So. </a:t>
            </a:r>
            <a:r>
              <a:rPr lang="it-IT" dirty="0"/>
              <a:t>Poiché allora né il corpo, né l’insieme di anima e</a:t>
            </a:r>
          </a:p>
          <a:p>
            <a:r>
              <a:rPr lang="it-IT" dirty="0"/>
              <a:t>corpo è l’uomo, rimane, credo, o che non sia niente, o che, se è qualcosa, non sia</a:t>
            </a:r>
          </a:p>
          <a:p>
            <a:r>
              <a:rPr lang="it-IT" dirty="0"/>
              <a:t>niente altro che l’anima</a:t>
            </a:r>
            <a:r>
              <a:rPr lang="it-IT" dirty="0" smtClean="0"/>
              <a:t>.</a:t>
            </a:r>
          </a:p>
          <a:p>
            <a:endParaRPr lang="it-IT" dirty="0"/>
          </a:p>
          <a:p>
            <a:r>
              <a:rPr lang="it-IT" dirty="0" smtClean="0"/>
              <a:t>[…]</a:t>
            </a:r>
          </a:p>
          <a:p>
            <a:endParaRPr lang="it-IT" dirty="0" smtClean="0"/>
          </a:p>
          <a:p>
            <a:r>
              <a:rPr lang="it-IT" b="1" dirty="0"/>
              <a:t>So. </a:t>
            </a:r>
            <a:r>
              <a:rPr lang="it-IT" dirty="0"/>
              <a:t>Dunque colui che ci ordina il “conosci te</a:t>
            </a:r>
          </a:p>
          <a:p>
            <a:r>
              <a:rPr lang="it-IT" dirty="0"/>
              <a:t>stesso”, ci ordina di conoscere la nostra anima.</a:t>
            </a:r>
          </a:p>
        </p:txBody>
      </p:sp>
    </p:spTree>
    <p:extLst>
      <p:ext uri="{BB962C8B-B14F-4D97-AF65-F5344CB8AC3E}">
        <p14:creationId xmlns:p14="http://schemas.microsoft.com/office/powerpoint/2010/main" val="34027046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Che cos’è l’anima?</a:t>
            </a:r>
            <a:endParaRPr lang="it-IT" dirty="0"/>
          </a:p>
        </p:txBody>
      </p:sp>
      <p:sp>
        <p:nvSpPr>
          <p:cNvPr id="3" name="Segnaposto testo 2"/>
          <p:cNvSpPr>
            <a:spLocks noGrp="1"/>
          </p:cNvSpPr>
          <p:nvPr>
            <p:ph type="body" idx="1"/>
          </p:nvPr>
        </p:nvSpPr>
        <p:spPr/>
        <p:txBody>
          <a:bodyPr/>
          <a:lstStyle/>
          <a:p>
            <a:r>
              <a:rPr lang="it-IT" i="1" dirty="0" smtClean="0"/>
              <a:t>Fedro </a:t>
            </a:r>
            <a:r>
              <a:rPr lang="it-IT" dirty="0" smtClean="0"/>
              <a:t>246a: principio di vita</a:t>
            </a:r>
          </a:p>
          <a:p>
            <a:endParaRPr lang="it-IT" dirty="0"/>
          </a:p>
          <a:p>
            <a:r>
              <a:rPr lang="it-IT" i="1" dirty="0" smtClean="0"/>
              <a:t>Fedone</a:t>
            </a:r>
            <a:r>
              <a:rPr lang="it-IT" dirty="0" smtClean="0"/>
              <a:t> 66d ss.: </a:t>
            </a:r>
            <a:r>
              <a:rPr lang="it-IT" dirty="0"/>
              <a:t>uniforme, </a:t>
            </a:r>
            <a:endParaRPr lang="it-IT" dirty="0" smtClean="0"/>
          </a:p>
          <a:p>
            <a:r>
              <a:rPr lang="it-IT" dirty="0" smtClean="0"/>
              <a:t>stabile</a:t>
            </a:r>
            <a:r>
              <a:rPr lang="it-IT" dirty="0"/>
              <a:t>, </a:t>
            </a:r>
            <a:r>
              <a:rPr lang="it-IT" dirty="0" smtClean="0"/>
              <a:t>immutabile</a:t>
            </a:r>
            <a:r>
              <a:rPr lang="it-IT" dirty="0"/>
              <a:t>, </a:t>
            </a:r>
            <a:endParaRPr lang="it-IT" dirty="0" smtClean="0"/>
          </a:p>
          <a:p>
            <a:r>
              <a:rPr lang="it-IT" dirty="0" smtClean="0"/>
              <a:t>spirituale</a:t>
            </a:r>
            <a:r>
              <a:rPr lang="it-IT" dirty="0"/>
              <a:t>, immortale</a:t>
            </a:r>
            <a:r>
              <a:rPr lang="it-IT" dirty="0" smtClean="0"/>
              <a:t>.</a:t>
            </a:r>
          </a:p>
          <a:p>
            <a:endParaRPr lang="it-IT" dirty="0"/>
          </a:p>
          <a:p>
            <a:endParaRPr lang="it-IT" dirty="0"/>
          </a:p>
        </p:txBody>
      </p:sp>
      <p:graphicFrame>
        <p:nvGraphicFramePr>
          <p:cNvPr id="4" name="Diagramma 3"/>
          <p:cNvGraphicFramePr/>
          <p:nvPr>
            <p:extLst>
              <p:ext uri="{D42A27DB-BD31-4B8C-83A1-F6EECF244321}">
                <p14:modId xmlns:p14="http://schemas.microsoft.com/office/powerpoint/2010/main" val="394188098"/>
              </p:ext>
            </p:extLst>
          </p:nvPr>
        </p:nvGraphicFramePr>
        <p:xfrm>
          <a:off x="6300192" y="1124744"/>
          <a:ext cx="2471936" cy="4408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58083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L’anima e le idee</a:t>
            </a:r>
            <a:endParaRPr lang="it-IT" dirty="0"/>
          </a:p>
        </p:txBody>
      </p:sp>
      <p:sp>
        <p:nvSpPr>
          <p:cNvPr id="3" name="Segnaposto testo 2"/>
          <p:cNvSpPr>
            <a:spLocks noGrp="1"/>
          </p:cNvSpPr>
          <p:nvPr>
            <p:ph type="body" idx="1"/>
          </p:nvPr>
        </p:nvSpPr>
        <p:spPr/>
        <p:txBody>
          <a:bodyPr/>
          <a:lstStyle/>
          <a:p>
            <a:pPr marL="660400" indent="-457200">
              <a:buFontTx/>
              <a:buChar char="-"/>
            </a:pPr>
            <a:r>
              <a:rPr lang="it-IT" dirty="0" smtClean="0"/>
              <a:t>Argomento della conoscenza</a:t>
            </a:r>
          </a:p>
          <a:p>
            <a:pPr marL="660400" indent="-457200">
              <a:buFontTx/>
              <a:buChar char="-"/>
            </a:pPr>
            <a:r>
              <a:rPr lang="it-IT" dirty="0" smtClean="0"/>
              <a:t>Argomento della reminiscenza</a:t>
            </a:r>
          </a:p>
          <a:p>
            <a:pPr marL="660400" indent="-457200">
              <a:buFontTx/>
              <a:buChar char="-"/>
            </a:pPr>
            <a:r>
              <a:rPr lang="it-IT" dirty="0" smtClean="0"/>
              <a:t>Argomento dei contrari</a:t>
            </a:r>
          </a:p>
          <a:p>
            <a:pPr marL="660400" indent="-457200">
              <a:buFontTx/>
              <a:buChar char="-"/>
            </a:pPr>
            <a:endParaRPr lang="it-IT" dirty="0"/>
          </a:p>
        </p:txBody>
      </p:sp>
    </p:spTree>
    <p:extLst>
      <p:ext uri="{BB962C8B-B14F-4D97-AF65-F5344CB8AC3E}">
        <p14:creationId xmlns:p14="http://schemas.microsoft.com/office/powerpoint/2010/main" val="32931516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corpo</a:t>
            </a:r>
            <a:endParaRPr lang="it-IT" dirty="0"/>
          </a:p>
        </p:txBody>
      </p:sp>
      <p:sp>
        <p:nvSpPr>
          <p:cNvPr id="3" name="Segnaposto testo 2"/>
          <p:cNvSpPr>
            <a:spLocks noGrp="1"/>
          </p:cNvSpPr>
          <p:nvPr>
            <p:ph type="body" idx="1"/>
          </p:nvPr>
        </p:nvSpPr>
        <p:spPr/>
        <p:txBody>
          <a:bodyPr/>
          <a:lstStyle/>
          <a:p>
            <a:endParaRPr lang="it-IT" dirty="0"/>
          </a:p>
          <a:p>
            <a:r>
              <a:rPr lang="it-IT" dirty="0" smtClean="0"/>
              <a:t>Causa delle guerre.</a:t>
            </a:r>
          </a:p>
          <a:p>
            <a:endParaRPr lang="it-IT" dirty="0" smtClean="0"/>
          </a:p>
          <a:p>
            <a:r>
              <a:rPr lang="it-IT" dirty="0" smtClean="0"/>
              <a:t>Ci distoglie dalla riflessione.</a:t>
            </a:r>
          </a:p>
          <a:p>
            <a:endParaRPr lang="it-IT" dirty="0" smtClean="0"/>
          </a:p>
          <a:p>
            <a:r>
              <a:rPr lang="it-IT" dirty="0" smtClean="0"/>
              <a:t>Saggezza e corpo sono incompatibili. </a:t>
            </a:r>
          </a:p>
          <a:p>
            <a:endParaRPr lang="it-IT" dirty="0" smtClean="0"/>
          </a:p>
          <a:p>
            <a:r>
              <a:rPr lang="it-IT" dirty="0" smtClean="0"/>
              <a:t>Filosofia come preparazione alla morte.</a:t>
            </a:r>
            <a:endParaRPr lang="it-I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332656"/>
            <a:ext cx="1924050"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1502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Unione di anima e corpo</a:t>
            </a:r>
            <a:endParaRPr lang="it-IT" dirty="0"/>
          </a:p>
        </p:txBody>
      </p:sp>
      <p:sp>
        <p:nvSpPr>
          <p:cNvPr id="3" name="Segnaposto testo 2"/>
          <p:cNvSpPr>
            <a:spLocks noGrp="1"/>
          </p:cNvSpPr>
          <p:nvPr>
            <p:ph type="body" idx="1"/>
          </p:nvPr>
        </p:nvSpPr>
        <p:spPr/>
        <p:txBody>
          <a:bodyPr/>
          <a:lstStyle/>
          <a:p>
            <a:r>
              <a:rPr lang="it-IT" dirty="0" smtClean="0"/>
              <a:t>Per Platone è solo esteriore.</a:t>
            </a:r>
          </a:p>
          <a:p>
            <a:endParaRPr lang="it-IT" dirty="0" smtClean="0"/>
          </a:p>
          <a:p>
            <a:r>
              <a:rPr lang="it-IT" dirty="0" smtClean="0"/>
              <a:t>Ricorso al mito: caduta dell’anima dal mondo delle idee.</a:t>
            </a:r>
          </a:p>
          <a:p>
            <a:endParaRPr lang="it-IT" dirty="0"/>
          </a:p>
          <a:p>
            <a:r>
              <a:rPr lang="it-IT" dirty="0" smtClean="0"/>
              <a:t>Cura del sé: l’obiettivo è il ritorno dell’anima al mondo delle idee. Quindi la separazione del corpo (prigione).</a:t>
            </a:r>
            <a:endParaRPr lang="it-IT" dirty="0"/>
          </a:p>
        </p:txBody>
      </p:sp>
    </p:spTree>
    <p:extLst>
      <p:ext uri="{BB962C8B-B14F-4D97-AF65-F5344CB8AC3E}">
        <p14:creationId xmlns:p14="http://schemas.microsoft.com/office/powerpoint/2010/main" val="4225732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Problemi: come spiegare l’influsso del corpo sull’anima?</a:t>
            </a:r>
            <a:endParaRPr lang="it-IT" dirty="0"/>
          </a:p>
        </p:txBody>
      </p:sp>
      <p:sp>
        <p:nvSpPr>
          <p:cNvPr id="3" name="Segnaposto testo 2"/>
          <p:cNvSpPr>
            <a:spLocks noGrp="1"/>
          </p:cNvSpPr>
          <p:nvPr>
            <p:ph type="body" idx="1"/>
          </p:nvPr>
        </p:nvSpPr>
        <p:spPr/>
        <p:txBody>
          <a:bodyPr/>
          <a:lstStyle/>
          <a:p>
            <a:endParaRPr lang="it-IT" dirty="0" smtClean="0"/>
          </a:p>
          <a:p>
            <a:endParaRPr lang="it-IT" dirty="0"/>
          </a:p>
          <a:p>
            <a:endParaRPr lang="it-IT" dirty="0" smtClean="0"/>
          </a:p>
          <a:p>
            <a:r>
              <a:rPr lang="it-IT" dirty="0" smtClean="0"/>
              <a:t>Debolezza (</a:t>
            </a:r>
            <a:r>
              <a:rPr lang="it-IT" i="1" dirty="0" err="1" smtClean="0"/>
              <a:t>akrasia</a:t>
            </a:r>
            <a:r>
              <a:rPr lang="it-IT" dirty="0" smtClean="0"/>
              <a:t>) dell’anima.</a:t>
            </a:r>
            <a:endParaRPr lang="it-IT" dirty="0"/>
          </a:p>
        </p:txBody>
      </p:sp>
    </p:spTree>
    <p:extLst>
      <p:ext uri="{BB962C8B-B14F-4D97-AF65-F5344CB8AC3E}">
        <p14:creationId xmlns:p14="http://schemas.microsoft.com/office/powerpoint/2010/main" val="31601718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t>Repubblica</a:t>
            </a:r>
            <a:r>
              <a:rPr lang="it-IT" dirty="0" smtClean="0"/>
              <a:t>: </a:t>
            </a:r>
            <a:br>
              <a:rPr lang="it-IT" dirty="0" smtClean="0"/>
            </a:br>
            <a:r>
              <a:rPr lang="it-IT" dirty="0" smtClean="0"/>
              <a:t>tripartizione dell’anima</a:t>
            </a:r>
            <a:endParaRPr lang="it-IT" dirty="0"/>
          </a:p>
        </p:txBody>
      </p:sp>
      <p:sp>
        <p:nvSpPr>
          <p:cNvPr id="3" name="Segnaposto testo 2"/>
          <p:cNvSpPr>
            <a:spLocks noGrp="1"/>
          </p:cNvSpPr>
          <p:nvPr>
            <p:ph type="body" idx="1"/>
          </p:nvPr>
        </p:nvSpPr>
        <p:spPr>
          <a:xfrm>
            <a:off x="251520" y="1700808"/>
            <a:ext cx="8712968" cy="4255392"/>
          </a:xfrm>
        </p:spPr>
        <p:txBody>
          <a:bodyPr/>
          <a:lstStyle/>
          <a:p>
            <a:endParaRPr lang="it-IT" dirty="0"/>
          </a:p>
        </p:txBody>
      </p:sp>
      <p:graphicFrame>
        <p:nvGraphicFramePr>
          <p:cNvPr id="4" name="Diagramma 3"/>
          <p:cNvGraphicFramePr/>
          <p:nvPr>
            <p:extLst>
              <p:ext uri="{D42A27DB-BD31-4B8C-83A1-F6EECF244321}">
                <p14:modId xmlns:p14="http://schemas.microsoft.com/office/powerpoint/2010/main" val="1571511213"/>
              </p:ext>
            </p:extLst>
          </p:nvPr>
        </p:nvGraphicFramePr>
        <p:xfrm>
          <a:off x="611560" y="1700808"/>
          <a:ext cx="8136904"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44148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t>Fedro</a:t>
            </a:r>
            <a:r>
              <a:rPr lang="it-IT" dirty="0" smtClean="0"/>
              <a:t>: mito della biga alata</a:t>
            </a:r>
            <a:endParaRPr lang="it-IT" dirty="0"/>
          </a:p>
        </p:txBody>
      </p:sp>
      <p:sp>
        <p:nvSpPr>
          <p:cNvPr id="3" name="Segnaposto testo 2"/>
          <p:cNvSpPr>
            <a:spLocks noGrp="1"/>
          </p:cNvSpPr>
          <p:nvPr>
            <p:ph type="body" idx="1"/>
          </p:nvPr>
        </p:nvSpPr>
        <p:spPr/>
        <p:txBody>
          <a:bodyPr/>
          <a:lstStyle/>
          <a:p>
            <a:endParaRPr lang="it-IT"/>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092" y="2276872"/>
            <a:ext cx="7235825"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48199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Antropologia biblica</a:t>
            </a:r>
            <a:endParaRPr lang="it-IT" dirty="0"/>
          </a:p>
        </p:txBody>
      </p:sp>
      <p:sp>
        <p:nvSpPr>
          <p:cNvPr id="3" name="Sottotitolo 2"/>
          <p:cNvSpPr>
            <a:spLocks noGrp="1"/>
          </p:cNvSpPr>
          <p:nvPr>
            <p:ph type="subTitle" idx="1"/>
          </p:nvPr>
        </p:nvSpPr>
        <p:spPr/>
        <p:txBody>
          <a:bodyPr/>
          <a:lstStyle/>
          <a:p>
            <a:endParaRPr lang="it-IT"/>
          </a:p>
        </p:txBody>
      </p:sp>
    </p:spTree>
    <p:extLst>
      <p:ext uri="{BB962C8B-B14F-4D97-AF65-F5344CB8AC3E}">
        <p14:creationId xmlns:p14="http://schemas.microsoft.com/office/powerpoint/2010/main" val="5671468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Cultura ebraica</a:t>
            </a:r>
            <a:endParaRPr lang="it-IT" dirty="0"/>
          </a:p>
        </p:txBody>
      </p:sp>
      <p:sp>
        <p:nvSpPr>
          <p:cNvPr id="3" name="Segnaposto testo 2"/>
          <p:cNvSpPr>
            <a:spLocks noGrp="1"/>
          </p:cNvSpPr>
          <p:nvPr>
            <p:ph type="body" idx="1"/>
          </p:nvPr>
        </p:nvSpPr>
        <p:spPr/>
        <p:txBody>
          <a:bodyPr/>
          <a:lstStyle/>
          <a:p>
            <a:r>
              <a:rPr lang="it-IT" dirty="0" smtClean="0"/>
              <a:t>L’anima non preesiste al corpo.</a:t>
            </a:r>
          </a:p>
          <a:p>
            <a:endParaRPr lang="it-IT" dirty="0" smtClean="0"/>
          </a:p>
          <a:p>
            <a:r>
              <a:rPr lang="it-IT" dirty="0" smtClean="0"/>
              <a:t>Non è uscita dalla sostanza divina.</a:t>
            </a:r>
          </a:p>
          <a:p>
            <a:endParaRPr lang="it-IT" dirty="0" smtClean="0"/>
          </a:p>
          <a:p>
            <a:r>
              <a:rPr lang="it-IT" dirty="0" smtClean="0"/>
              <a:t>È creata dal nulla.</a:t>
            </a:r>
          </a:p>
          <a:p>
            <a:endParaRPr lang="it-IT" dirty="0" smtClean="0"/>
          </a:p>
          <a:p>
            <a:r>
              <a:rPr lang="it-IT" dirty="0" smtClean="0"/>
              <a:t>Non esiste un termine che indichi l’anima separata dal corpo.</a:t>
            </a:r>
            <a:endParaRPr lang="it-IT"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60648"/>
            <a:ext cx="2105025"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0526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Termini dell’AT </a:t>
            </a:r>
            <a:br>
              <a:rPr lang="it-IT" dirty="0" smtClean="0"/>
            </a:br>
            <a:r>
              <a:rPr lang="it-IT" dirty="0" smtClean="0"/>
              <a:t>per indicare l’uomo</a:t>
            </a:r>
            <a:endParaRPr lang="it-IT" dirty="0"/>
          </a:p>
        </p:txBody>
      </p:sp>
      <p:sp>
        <p:nvSpPr>
          <p:cNvPr id="3" name="Segnaposto testo 2"/>
          <p:cNvSpPr>
            <a:spLocks noGrp="1"/>
          </p:cNvSpPr>
          <p:nvPr>
            <p:ph type="body" idx="1"/>
          </p:nvPr>
        </p:nvSpPr>
        <p:spPr/>
        <p:txBody>
          <a:bodyPr/>
          <a:lstStyle/>
          <a:p>
            <a:endParaRPr lang="it-IT" dirty="0"/>
          </a:p>
        </p:txBody>
      </p:sp>
      <p:graphicFrame>
        <p:nvGraphicFramePr>
          <p:cNvPr id="4" name="Diagramma 3"/>
          <p:cNvGraphicFramePr/>
          <p:nvPr>
            <p:extLst>
              <p:ext uri="{D42A27DB-BD31-4B8C-83A1-F6EECF244321}">
                <p14:modId xmlns:p14="http://schemas.microsoft.com/office/powerpoint/2010/main" val="1975951720"/>
              </p:ext>
            </p:extLst>
          </p:nvPr>
        </p:nvGraphicFramePr>
        <p:xfrm>
          <a:off x="395536" y="1628800"/>
          <a:ext cx="8280920" cy="4136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04269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Basar / </a:t>
            </a:r>
            <a:r>
              <a:rPr lang="it-IT" dirty="0" err="1" smtClean="0"/>
              <a:t>sarx</a:t>
            </a:r>
            <a:r>
              <a:rPr lang="it-IT" dirty="0" smtClean="0"/>
              <a:t> / caro</a:t>
            </a:r>
            <a:endParaRPr lang="it-IT" dirty="0"/>
          </a:p>
        </p:txBody>
      </p:sp>
      <p:sp>
        <p:nvSpPr>
          <p:cNvPr id="3" name="Segnaposto testo 2"/>
          <p:cNvSpPr>
            <a:spLocks noGrp="1"/>
          </p:cNvSpPr>
          <p:nvPr>
            <p:ph type="body" idx="1"/>
          </p:nvPr>
        </p:nvSpPr>
        <p:spPr/>
        <p:txBody>
          <a:bodyPr/>
          <a:lstStyle/>
          <a:p>
            <a:r>
              <a:rPr lang="it-IT" dirty="0" smtClean="0"/>
              <a:t>Totalità psico-fisica.</a:t>
            </a:r>
          </a:p>
          <a:p>
            <a:r>
              <a:rPr lang="it-IT" dirty="0" smtClean="0"/>
              <a:t>Ciò che l’uomo ha in comune con gli animali. Ciò che ci accomuna tra noi. </a:t>
            </a:r>
            <a:r>
              <a:rPr lang="it-IT" dirty="0" err="1" smtClean="0"/>
              <a:t>Cf</a:t>
            </a:r>
            <a:r>
              <a:rPr lang="it-IT" dirty="0" smtClean="0"/>
              <a:t> </a:t>
            </a:r>
            <a:r>
              <a:rPr lang="it-IT" dirty="0" err="1" smtClean="0"/>
              <a:t>Gn</a:t>
            </a:r>
            <a:r>
              <a:rPr lang="it-IT" dirty="0" smtClean="0"/>
              <a:t> 2 «è carne della mia carne».</a:t>
            </a:r>
          </a:p>
          <a:p>
            <a:r>
              <a:rPr lang="it-IT" dirty="0"/>
              <a:t>Carne come parte visibile del corpo.</a:t>
            </a:r>
          </a:p>
          <a:p>
            <a:endParaRPr lang="it-IT" dirty="0"/>
          </a:p>
          <a:p>
            <a:r>
              <a:rPr lang="it-IT" dirty="0" smtClean="0"/>
              <a:t>Mai riferito a Dio.</a:t>
            </a:r>
          </a:p>
          <a:p>
            <a:r>
              <a:rPr lang="it-IT" dirty="0" smtClean="0"/>
              <a:t>Uomo caduco. Effimero.</a:t>
            </a:r>
            <a:endParaRPr lang="it-IT" dirty="0"/>
          </a:p>
        </p:txBody>
      </p:sp>
    </p:spTree>
    <p:extLst>
      <p:ext uri="{BB962C8B-B14F-4D97-AF65-F5344CB8AC3E}">
        <p14:creationId xmlns:p14="http://schemas.microsoft.com/office/powerpoint/2010/main" val="24665747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Nefesh</a:t>
            </a:r>
            <a:r>
              <a:rPr lang="it-IT" dirty="0" smtClean="0"/>
              <a:t> / </a:t>
            </a:r>
            <a:r>
              <a:rPr lang="it-IT" dirty="0" err="1" smtClean="0"/>
              <a:t>psychè</a:t>
            </a:r>
            <a:r>
              <a:rPr lang="it-IT" dirty="0" smtClean="0"/>
              <a:t> / anima</a:t>
            </a:r>
            <a:endParaRPr lang="it-IT" dirty="0"/>
          </a:p>
        </p:txBody>
      </p:sp>
      <p:sp>
        <p:nvSpPr>
          <p:cNvPr id="3" name="Segnaposto testo 2"/>
          <p:cNvSpPr>
            <a:spLocks noGrp="1"/>
          </p:cNvSpPr>
          <p:nvPr>
            <p:ph type="body" idx="1"/>
          </p:nvPr>
        </p:nvSpPr>
        <p:spPr/>
        <p:txBody>
          <a:bodyPr/>
          <a:lstStyle/>
          <a:p>
            <a:r>
              <a:rPr lang="it-IT" dirty="0" smtClean="0"/>
              <a:t>L’uomo nella condizione di indigenza.</a:t>
            </a:r>
          </a:p>
          <a:p>
            <a:r>
              <a:rPr lang="it-IT" dirty="0" smtClean="0"/>
              <a:t>Nella condizione di pericolo.</a:t>
            </a:r>
          </a:p>
          <a:p>
            <a:r>
              <a:rPr lang="it-IT" dirty="0" smtClean="0"/>
              <a:t>L’uomo che anela al nutrimento e alla sicurezza.</a:t>
            </a:r>
          </a:p>
          <a:p>
            <a:r>
              <a:rPr lang="it-IT" dirty="0" smtClean="0"/>
              <a:t>L’uomo che desidera, domanda, aspira.</a:t>
            </a:r>
          </a:p>
          <a:p>
            <a:r>
              <a:rPr lang="it-IT" dirty="0" smtClean="0"/>
              <a:t>Sede dei sentimenti.</a:t>
            </a:r>
            <a:endParaRPr lang="it-IT" dirty="0"/>
          </a:p>
        </p:txBody>
      </p:sp>
    </p:spTree>
    <p:extLst>
      <p:ext uri="{BB962C8B-B14F-4D97-AF65-F5344CB8AC3E}">
        <p14:creationId xmlns:p14="http://schemas.microsoft.com/office/powerpoint/2010/main" val="32977843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Ruah</a:t>
            </a:r>
            <a:r>
              <a:rPr lang="it-IT" dirty="0" smtClean="0"/>
              <a:t> / pneuma / </a:t>
            </a:r>
            <a:r>
              <a:rPr lang="it-IT" dirty="0" err="1" smtClean="0"/>
              <a:t>spiritus</a:t>
            </a:r>
            <a:endParaRPr lang="it-IT" dirty="0"/>
          </a:p>
        </p:txBody>
      </p:sp>
      <p:sp>
        <p:nvSpPr>
          <p:cNvPr id="3" name="Segnaposto testo 2"/>
          <p:cNvSpPr>
            <a:spLocks noGrp="1"/>
          </p:cNvSpPr>
          <p:nvPr>
            <p:ph type="body" idx="1"/>
          </p:nvPr>
        </p:nvSpPr>
        <p:spPr/>
        <p:txBody>
          <a:bodyPr/>
          <a:lstStyle/>
          <a:p>
            <a:r>
              <a:rPr lang="it-IT" dirty="0" smtClean="0"/>
              <a:t>L’uomo vivente che ha ricevuto il soffio vitale.</a:t>
            </a:r>
          </a:p>
          <a:p>
            <a:r>
              <a:rPr lang="it-IT" dirty="0" smtClean="0"/>
              <a:t>La fonte della vita è in Dio.</a:t>
            </a:r>
          </a:p>
          <a:p>
            <a:r>
              <a:rPr lang="it-IT" dirty="0" smtClean="0"/>
              <a:t>L’uomo, vivificato dalla spirito, può entrare in relazione con Dio.</a:t>
            </a:r>
          </a:p>
          <a:p>
            <a:r>
              <a:rPr lang="it-IT" dirty="0" smtClean="0"/>
              <a:t>Il profeta è per eccellenza l’uomo dello spirito.</a:t>
            </a:r>
          </a:p>
          <a:p>
            <a:r>
              <a:rPr lang="it-IT" dirty="0" smtClean="0"/>
              <a:t>Concetto </a:t>
            </a:r>
            <a:r>
              <a:rPr lang="it-IT" dirty="0" err="1" smtClean="0"/>
              <a:t>teo</a:t>
            </a:r>
            <a:r>
              <a:rPr lang="it-IT" dirty="0" smtClean="0"/>
              <a:t>-antropologico.</a:t>
            </a:r>
            <a:endParaRPr lang="it-IT" dirty="0"/>
          </a:p>
        </p:txBody>
      </p:sp>
    </p:spTree>
    <p:extLst>
      <p:ext uri="{BB962C8B-B14F-4D97-AF65-F5344CB8AC3E}">
        <p14:creationId xmlns:p14="http://schemas.microsoft.com/office/powerpoint/2010/main" val="13967939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Leb</a:t>
            </a:r>
            <a:r>
              <a:rPr lang="it-IT" dirty="0" smtClean="0"/>
              <a:t> / </a:t>
            </a:r>
            <a:r>
              <a:rPr lang="it-IT" dirty="0" err="1" smtClean="0"/>
              <a:t>kardìa</a:t>
            </a:r>
            <a:r>
              <a:rPr lang="it-IT" dirty="0" smtClean="0"/>
              <a:t> / </a:t>
            </a:r>
            <a:r>
              <a:rPr lang="it-IT" dirty="0" err="1" smtClean="0"/>
              <a:t>cor</a:t>
            </a:r>
            <a:endParaRPr lang="it-IT" dirty="0"/>
          </a:p>
        </p:txBody>
      </p:sp>
      <p:sp>
        <p:nvSpPr>
          <p:cNvPr id="3" name="Segnaposto testo 2"/>
          <p:cNvSpPr>
            <a:spLocks noGrp="1"/>
          </p:cNvSpPr>
          <p:nvPr>
            <p:ph type="body" idx="1"/>
          </p:nvPr>
        </p:nvSpPr>
        <p:spPr/>
        <p:txBody>
          <a:bodyPr/>
          <a:lstStyle/>
          <a:p>
            <a:r>
              <a:rPr lang="it-IT" dirty="0" smtClean="0"/>
              <a:t>Sede dei sentimenti e dei pensieri.</a:t>
            </a:r>
          </a:p>
          <a:p>
            <a:r>
              <a:rPr lang="it-IT" dirty="0" smtClean="0"/>
              <a:t>Luogo del discernimento. </a:t>
            </a:r>
          </a:p>
          <a:p>
            <a:r>
              <a:rPr lang="it-IT" dirty="0" smtClean="0"/>
              <a:t>Luogo che fa unità.</a:t>
            </a:r>
            <a:endParaRPr lang="it-IT" dirty="0"/>
          </a:p>
        </p:txBody>
      </p:sp>
    </p:spTree>
    <p:extLst>
      <p:ext uri="{BB962C8B-B14F-4D97-AF65-F5344CB8AC3E}">
        <p14:creationId xmlns:p14="http://schemas.microsoft.com/office/powerpoint/2010/main" val="35434474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Antropologia paolina</a:t>
            </a:r>
            <a:endParaRPr lang="it-IT" dirty="0"/>
          </a:p>
        </p:txBody>
      </p:sp>
      <p:sp>
        <p:nvSpPr>
          <p:cNvPr id="3" name="Sottotitolo 2"/>
          <p:cNvSpPr>
            <a:spLocks noGrp="1"/>
          </p:cNvSpPr>
          <p:nvPr>
            <p:ph type="subTitle" idx="1"/>
          </p:nvPr>
        </p:nvSpPr>
        <p:spPr/>
        <p:txBody>
          <a:bodyPr/>
          <a:lstStyle/>
          <a:p>
            <a:endParaRPr lang="it-IT"/>
          </a:p>
        </p:txBody>
      </p:sp>
    </p:spTree>
    <p:extLst>
      <p:ext uri="{BB962C8B-B14F-4D97-AF65-F5344CB8AC3E}">
        <p14:creationId xmlns:p14="http://schemas.microsoft.com/office/powerpoint/2010/main" val="40076992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1 Tessalonicesi 5,23</a:t>
            </a:r>
            <a:endParaRPr lang="it-IT" dirty="0"/>
          </a:p>
        </p:txBody>
      </p:sp>
      <p:sp>
        <p:nvSpPr>
          <p:cNvPr id="3" name="Segnaposto testo 2"/>
          <p:cNvSpPr>
            <a:spLocks noGrp="1"/>
          </p:cNvSpPr>
          <p:nvPr>
            <p:ph type="body" idx="1"/>
          </p:nvPr>
        </p:nvSpPr>
        <p:spPr>
          <a:xfrm>
            <a:off x="457200" y="1268760"/>
            <a:ext cx="8229600" cy="4687440"/>
          </a:xfrm>
        </p:spPr>
        <p:txBody>
          <a:bodyPr/>
          <a:lstStyle/>
          <a:p>
            <a:r>
              <a:rPr lang="it-IT" dirty="0"/>
              <a:t>«E tutto ciò che è vostro: spirito, anima e corpo</a:t>
            </a:r>
            <a:r>
              <a:rPr lang="it-IT" dirty="0" smtClean="0"/>
              <a:t>…».</a:t>
            </a:r>
          </a:p>
          <a:p>
            <a:endParaRPr lang="it-IT" dirty="0"/>
          </a:p>
          <a:p>
            <a:endParaRPr lang="it-IT" dirty="0"/>
          </a:p>
        </p:txBody>
      </p:sp>
      <p:graphicFrame>
        <p:nvGraphicFramePr>
          <p:cNvPr id="4" name="Diagramma 3"/>
          <p:cNvGraphicFramePr/>
          <p:nvPr>
            <p:extLst>
              <p:ext uri="{D42A27DB-BD31-4B8C-83A1-F6EECF244321}">
                <p14:modId xmlns:p14="http://schemas.microsoft.com/office/powerpoint/2010/main" val="4190868726"/>
              </p:ext>
            </p:extLst>
          </p:nvPr>
        </p:nvGraphicFramePr>
        <p:xfrm>
          <a:off x="467544" y="2492896"/>
          <a:ext cx="8352928" cy="3559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98537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Paolo: l’uomo è un corpo</a:t>
            </a:r>
            <a:endParaRPr lang="it-IT" dirty="0"/>
          </a:p>
        </p:txBody>
      </p:sp>
      <p:sp>
        <p:nvSpPr>
          <p:cNvPr id="3" name="Segnaposto testo 2"/>
          <p:cNvSpPr>
            <a:spLocks noGrp="1"/>
          </p:cNvSpPr>
          <p:nvPr>
            <p:ph type="body" idx="1"/>
          </p:nvPr>
        </p:nvSpPr>
        <p:spPr/>
        <p:txBody>
          <a:bodyPr/>
          <a:lstStyle/>
          <a:p>
            <a:r>
              <a:rPr lang="it-IT" dirty="0" err="1" smtClean="0"/>
              <a:t>Rm</a:t>
            </a:r>
            <a:r>
              <a:rPr lang="it-IT" dirty="0" smtClean="0"/>
              <a:t> 12: «Vi </a:t>
            </a:r>
            <a:r>
              <a:rPr lang="it-IT" dirty="0"/>
              <a:t>esorto dunque, fratelli, per la misericordia di Dio, ad offrire i vostri </a:t>
            </a:r>
            <a:r>
              <a:rPr lang="it-IT" b="1" dirty="0"/>
              <a:t>corpi</a:t>
            </a:r>
            <a:r>
              <a:rPr lang="it-IT" dirty="0"/>
              <a:t> come sacrificio vivente, santo e gradito a Dio; è questo il vostro culto </a:t>
            </a:r>
            <a:r>
              <a:rPr lang="it-IT" b="1" dirty="0" smtClean="0"/>
              <a:t>spirituale</a:t>
            </a:r>
            <a:r>
              <a:rPr lang="it-IT" dirty="0" smtClean="0"/>
              <a:t>».</a:t>
            </a:r>
            <a:endParaRPr lang="it-IT" dirty="0"/>
          </a:p>
        </p:txBody>
      </p:sp>
    </p:spTree>
    <p:extLst>
      <p:ext uri="{BB962C8B-B14F-4D97-AF65-F5344CB8AC3E}">
        <p14:creationId xmlns:p14="http://schemas.microsoft.com/office/powerpoint/2010/main" val="33498477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Lotta interiore</a:t>
            </a:r>
            <a:endParaRPr lang="it-IT" dirty="0"/>
          </a:p>
        </p:txBody>
      </p:sp>
      <p:sp>
        <p:nvSpPr>
          <p:cNvPr id="3" name="Segnaposto testo 2"/>
          <p:cNvSpPr>
            <a:spLocks noGrp="1"/>
          </p:cNvSpPr>
          <p:nvPr>
            <p:ph type="body" idx="1"/>
          </p:nvPr>
        </p:nvSpPr>
        <p:spPr/>
        <p:txBody>
          <a:bodyPr/>
          <a:lstStyle/>
          <a:p>
            <a:endParaRPr lang="it-IT" dirty="0"/>
          </a:p>
        </p:txBody>
      </p:sp>
      <p:graphicFrame>
        <p:nvGraphicFramePr>
          <p:cNvPr id="4" name="Diagramma 3"/>
          <p:cNvGraphicFramePr/>
          <p:nvPr>
            <p:extLst>
              <p:ext uri="{D42A27DB-BD31-4B8C-83A1-F6EECF244321}">
                <p14:modId xmlns:p14="http://schemas.microsoft.com/office/powerpoint/2010/main" val="3230469214"/>
              </p:ext>
            </p:extLst>
          </p:nvPr>
        </p:nvGraphicFramePr>
        <p:xfrm>
          <a:off x="611560" y="1628800"/>
          <a:ext cx="674407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umetto 3 4"/>
          <p:cNvSpPr/>
          <p:nvPr/>
        </p:nvSpPr>
        <p:spPr>
          <a:xfrm>
            <a:off x="6300192" y="2564904"/>
            <a:ext cx="1512168" cy="1008112"/>
          </a:xfrm>
          <a:prstGeom prst="wedgeEllipseCallout">
            <a:avLst>
              <a:gd name="adj1" fmla="val -71136"/>
              <a:gd name="adj2" fmla="val 11066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t-IT" dirty="0" err="1" smtClean="0"/>
              <a:t>Gal</a:t>
            </a:r>
            <a:r>
              <a:rPr lang="it-IT" dirty="0" smtClean="0"/>
              <a:t> 5,16</a:t>
            </a:r>
            <a:endParaRPr lang="it-IT" dirty="0"/>
          </a:p>
        </p:txBody>
      </p:sp>
    </p:spTree>
    <p:extLst>
      <p:ext uri="{BB962C8B-B14F-4D97-AF65-F5344CB8AC3E}">
        <p14:creationId xmlns:p14="http://schemas.microsoft.com/office/powerpoint/2010/main" val="15916460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Debolezza e grazia</a:t>
            </a:r>
            <a:endParaRPr lang="it-IT" dirty="0"/>
          </a:p>
        </p:txBody>
      </p:sp>
      <p:sp>
        <p:nvSpPr>
          <p:cNvPr id="3" name="Segnaposto testo 2"/>
          <p:cNvSpPr>
            <a:spLocks noGrp="1"/>
          </p:cNvSpPr>
          <p:nvPr>
            <p:ph type="body" idx="1"/>
          </p:nvPr>
        </p:nvSpPr>
        <p:spPr/>
        <p:txBody>
          <a:bodyPr/>
          <a:lstStyle/>
          <a:p>
            <a:r>
              <a:rPr lang="it-IT" i="1" dirty="0" err="1" smtClean="0"/>
              <a:t>Akrasia</a:t>
            </a:r>
            <a:r>
              <a:rPr lang="it-IT" dirty="0" smtClean="0"/>
              <a:t> successiva al peccato.</a:t>
            </a:r>
          </a:p>
          <a:p>
            <a:r>
              <a:rPr lang="it-IT" dirty="0" smtClean="0"/>
              <a:t>Cura e legge non sono sufficienti.</a:t>
            </a:r>
          </a:p>
          <a:p>
            <a:r>
              <a:rPr lang="it-IT" dirty="0" smtClean="0"/>
              <a:t>È necessario un intervento di Dio: non automatico. </a:t>
            </a:r>
          </a:p>
          <a:p>
            <a:r>
              <a:rPr lang="it-IT" dirty="0" smtClean="0"/>
              <a:t>Concupiscenza e libertà.</a:t>
            </a:r>
          </a:p>
          <a:p>
            <a:r>
              <a:rPr lang="it-IT" dirty="0" smtClean="0"/>
              <a:t>NON liberazione DAL corpo ma DEL corpo. Liberazione da ciò che impedisce di diventare spirituale.</a:t>
            </a:r>
            <a:endParaRPr lang="it-IT" dirty="0"/>
          </a:p>
        </p:txBody>
      </p:sp>
    </p:spTree>
    <p:extLst>
      <p:ext uri="{BB962C8B-B14F-4D97-AF65-F5344CB8AC3E}">
        <p14:creationId xmlns:p14="http://schemas.microsoft.com/office/powerpoint/2010/main" val="10711167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Esito del percorso</a:t>
            </a:r>
            <a:endParaRPr lang="it-IT" dirty="0"/>
          </a:p>
        </p:txBody>
      </p:sp>
      <p:sp>
        <p:nvSpPr>
          <p:cNvPr id="3" name="Segnaposto testo 2"/>
          <p:cNvSpPr>
            <a:spLocks noGrp="1"/>
          </p:cNvSpPr>
          <p:nvPr>
            <p:ph type="body" idx="1"/>
          </p:nvPr>
        </p:nvSpPr>
        <p:spPr>
          <a:xfrm>
            <a:off x="467544" y="1628800"/>
            <a:ext cx="8229600" cy="4356000"/>
          </a:xfrm>
        </p:spPr>
        <p:txBody>
          <a:bodyPr/>
          <a:lstStyle/>
          <a:p>
            <a:r>
              <a:rPr lang="it-IT" dirty="0" smtClean="0"/>
              <a:t>L’obiettivo è sconfiggere la morte.</a:t>
            </a:r>
          </a:p>
          <a:p>
            <a:r>
              <a:rPr lang="it-IT" dirty="0" smtClean="0"/>
              <a:t>Il soggetto è l’uomo intero.</a:t>
            </a:r>
          </a:p>
          <a:p>
            <a:r>
              <a:rPr lang="it-IT" dirty="0" smtClean="0"/>
              <a:t>Concetto qualificante dell’escatologia cristiana: risurrezione dei corpi NON immortalità dell’anima.</a:t>
            </a:r>
          </a:p>
          <a:p>
            <a:endParaRPr lang="it-IT" dirty="0"/>
          </a:p>
          <a:p>
            <a:r>
              <a:rPr lang="it-IT" dirty="0" smtClean="0"/>
              <a:t>L’anima è sempre in relazione a un corpo, anche </a:t>
            </a:r>
            <a:r>
              <a:rPr lang="it-IT" smtClean="0"/>
              <a:t>qualora dovesse </a:t>
            </a:r>
            <a:r>
              <a:rPr lang="it-IT" dirty="0" smtClean="0"/>
              <a:t>attenderlo dopo la morte.</a:t>
            </a:r>
            <a:endParaRPr lang="it-IT" dirty="0"/>
          </a:p>
        </p:txBody>
      </p:sp>
    </p:spTree>
    <p:extLst>
      <p:ext uri="{BB962C8B-B14F-4D97-AF65-F5344CB8AC3E}">
        <p14:creationId xmlns:p14="http://schemas.microsoft.com/office/powerpoint/2010/main" val="22807563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Il concetto di interiorità</a:t>
            </a:r>
            <a:endParaRPr lang="it-IT" dirty="0"/>
          </a:p>
        </p:txBody>
      </p:sp>
      <p:sp>
        <p:nvSpPr>
          <p:cNvPr id="3" name="Sottotitolo 2"/>
          <p:cNvSpPr>
            <a:spLocks noGrp="1"/>
          </p:cNvSpPr>
          <p:nvPr>
            <p:ph type="subTitle" idx="1"/>
          </p:nvPr>
        </p:nvSpPr>
        <p:spPr/>
        <p:txBody>
          <a:bodyPr/>
          <a:lstStyle/>
          <a:p>
            <a:endParaRPr lang="it-IT"/>
          </a:p>
        </p:txBody>
      </p:sp>
    </p:spTree>
    <p:extLst>
      <p:ext uri="{BB962C8B-B14F-4D97-AF65-F5344CB8AC3E}">
        <p14:creationId xmlns:p14="http://schemas.microsoft.com/office/powerpoint/2010/main" val="29984343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Agostino, </a:t>
            </a:r>
            <a:br>
              <a:rPr lang="it-IT" dirty="0" smtClean="0"/>
            </a:br>
            <a:r>
              <a:rPr lang="it-IT" i="1" dirty="0" err="1" smtClean="0"/>
              <a:t>Confessiones</a:t>
            </a:r>
            <a:r>
              <a:rPr lang="it-IT" dirty="0" smtClean="0"/>
              <a:t>, X,xvii,26</a:t>
            </a:r>
            <a:endParaRPr lang="it-IT" dirty="0"/>
          </a:p>
        </p:txBody>
      </p:sp>
      <p:sp>
        <p:nvSpPr>
          <p:cNvPr id="3" name="Segnaposto testo 2"/>
          <p:cNvSpPr>
            <a:spLocks noGrp="1"/>
          </p:cNvSpPr>
          <p:nvPr>
            <p:ph type="body" idx="1"/>
          </p:nvPr>
        </p:nvSpPr>
        <p:spPr/>
        <p:txBody>
          <a:bodyPr/>
          <a:lstStyle/>
          <a:p>
            <a:endParaRPr lang="it-IT" dirty="0"/>
          </a:p>
        </p:txBody>
      </p:sp>
      <p:sp>
        <p:nvSpPr>
          <p:cNvPr id="4" name="Pergamena 2 3"/>
          <p:cNvSpPr/>
          <p:nvPr/>
        </p:nvSpPr>
        <p:spPr>
          <a:xfrm>
            <a:off x="467544" y="1052736"/>
            <a:ext cx="8208912" cy="5040560"/>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it-IT" b="1" dirty="0"/>
              <a:t>17.</a:t>
            </a:r>
            <a:r>
              <a:rPr lang="it-IT" dirty="0"/>
              <a:t> 26. La facoltà della memoria è grandiosa. Ispira quasi un senso di terrore, Dio mio, la sua infinita e profonda complessità. E ciò è lo spirito, e ciò sono io stesso. Cosa sono dunque, Dio mio? Qual è la mia natura? Una vita varia, multiforme, di un'immensità poderosa. Ecco, nei campi e negli antri, nelle caverne incalcolabili della </a:t>
            </a:r>
            <a:r>
              <a:rPr lang="it-IT" b="1" dirty="0"/>
              <a:t>memoria</a:t>
            </a:r>
            <a:r>
              <a:rPr lang="it-IT" dirty="0"/>
              <a:t>, incalcolabilmente popolate da specie incalcolabili di cose, talune presenti per immagini, come è il caso di tutti i corpi, talune proprio in sé, come è il caso delle scienze, talune attraverso indefinibili nozioni e notazioni, come è il caso dei sentimenti spirituali, che la memoria conserva anche quando lo spirito più non li prova, sebbene essere nella memoria sia essere nello spirito; per tutti questi luoghi io trascorro, ora a volo qua e là, ora penetrandovi anche quanto più posso, senza trovare limiti da nessuna parte, tanto grande è la facoltà della memoria, e tanto grande la facoltà di vivere in un uomo, che pure vive per morire. Che devo fare dunque, o tu, vera vita mia, Dio mio? Supererò anche questa mia facoltà, cui si dà il nome di memoria, </a:t>
            </a:r>
            <a:r>
              <a:rPr lang="it-IT" b="1" dirty="0"/>
              <a:t>la supererò</a:t>
            </a:r>
            <a:r>
              <a:rPr lang="it-IT" dirty="0"/>
              <a:t>, per protendermi </a:t>
            </a:r>
            <a:r>
              <a:rPr lang="it-IT" b="1" dirty="0"/>
              <a:t>verso</a:t>
            </a:r>
            <a:r>
              <a:rPr lang="it-IT" dirty="0"/>
              <a:t> di te, </a:t>
            </a:r>
            <a:r>
              <a:rPr lang="it-IT" i="1" dirty="0"/>
              <a:t>dolce </a:t>
            </a:r>
            <a:r>
              <a:rPr lang="it-IT" i="1" dirty="0" smtClean="0"/>
              <a:t>lume</a:t>
            </a:r>
            <a:r>
              <a:rPr lang="it-IT" dirty="0" smtClean="0"/>
              <a:t>.</a:t>
            </a:r>
            <a:r>
              <a:rPr lang="it-IT" dirty="0"/>
              <a:t> </a:t>
            </a:r>
          </a:p>
        </p:txBody>
      </p:sp>
    </p:spTree>
    <p:extLst>
      <p:ext uri="{BB962C8B-B14F-4D97-AF65-F5344CB8AC3E}">
        <p14:creationId xmlns:p14="http://schemas.microsoft.com/office/powerpoint/2010/main" val="8688567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Interiorità </a:t>
            </a:r>
            <a:endParaRPr lang="it-IT" dirty="0"/>
          </a:p>
        </p:txBody>
      </p:sp>
      <p:sp>
        <p:nvSpPr>
          <p:cNvPr id="3" name="Segnaposto testo 2"/>
          <p:cNvSpPr>
            <a:spLocks noGrp="1"/>
          </p:cNvSpPr>
          <p:nvPr>
            <p:ph type="body" idx="1"/>
          </p:nvPr>
        </p:nvSpPr>
        <p:spPr/>
        <p:txBody>
          <a:bodyPr/>
          <a:lstStyle/>
          <a:p>
            <a:r>
              <a:rPr lang="it-IT" dirty="0" smtClean="0"/>
              <a:t>Con Agostino la memoria è intesa per la prima volta come spazio privato e tridimensionale.</a:t>
            </a:r>
          </a:p>
          <a:p>
            <a:endParaRPr lang="it-IT" dirty="0"/>
          </a:p>
          <a:p>
            <a:r>
              <a:rPr lang="it-IT" dirty="0" smtClean="0"/>
              <a:t>Il precedente è il Vangelo: </a:t>
            </a:r>
            <a:r>
              <a:rPr lang="it-IT" sz="2400" b="1" dirty="0"/>
              <a:t>Mt 23,27-28 </a:t>
            </a:r>
            <a:r>
              <a:rPr lang="it-IT" sz="2400" dirty="0"/>
              <a:t>(l’interiorità coperta dal sepolcro imbiancato); </a:t>
            </a:r>
            <a:r>
              <a:rPr lang="it-IT" sz="2400" b="1" dirty="0"/>
              <a:t>Mc 7,21-23</a:t>
            </a:r>
            <a:r>
              <a:rPr lang="it-IT" sz="2400" dirty="0"/>
              <a:t> (dal cuore vengono le intenzioni cattive); Lc 11,41 (dare in elemosina quel che c’è dentro); </a:t>
            </a:r>
            <a:r>
              <a:rPr lang="it-IT" sz="2400" b="1" dirty="0"/>
              <a:t>Mt 6,18 </a:t>
            </a:r>
            <a:r>
              <a:rPr lang="it-IT" sz="2400" dirty="0"/>
              <a:t>(il padre che vede nel segreto ti ricompenserà).</a:t>
            </a:r>
          </a:p>
          <a:p>
            <a:endParaRPr lang="it-IT" dirty="0"/>
          </a:p>
        </p:txBody>
      </p:sp>
    </p:spTree>
    <p:extLst>
      <p:ext uri="{BB962C8B-B14F-4D97-AF65-F5344CB8AC3E}">
        <p14:creationId xmlns:p14="http://schemas.microsoft.com/office/powerpoint/2010/main" val="15490031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Interiorità/2</a:t>
            </a:r>
            <a:endParaRPr lang="it-IT" dirty="0"/>
          </a:p>
        </p:txBody>
      </p:sp>
      <p:sp>
        <p:nvSpPr>
          <p:cNvPr id="3" name="Segnaposto testo 2"/>
          <p:cNvSpPr>
            <a:spLocks noGrp="1"/>
          </p:cNvSpPr>
          <p:nvPr>
            <p:ph type="body" idx="1"/>
          </p:nvPr>
        </p:nvSpPr>
        <p:spPr/>
        <p:txBody>
          <a:bodyPr/>
          <a:lstStyle/>
          <a:p>
            <a:r>
              <a:rPr lang="it-IT" dirty="0" smtClean="0"/>
              <a:t>Agostino non identifica l’anima con il divino: l’uomo trova Dio mediante un duplice movimento (trascendenza):</a:t>
            </a:r>
          </a:p>
          <a:p>
            <a:endParaRPr lang="it-IT" dirty="0"/>
          </a:p>
        </p:txBody>
      </p:sp>
      <p:sp>
        <p:nvSpPr>
          <p:cNvPr id="4" name="Rettangolo 3"/>
          <p:cNvSpPr/>
          <p:nvPr/>
        </p:nvSpPr>
        <p:spPr>
          <a:xfrm>
            <a:off x="899592" y="3356992"/>
            <a:ext cx="7632848" cy="252028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1800" b="1" dirty="0" err="1" smtClean="0"/>
              <a:t>Confessiones</a:t>
            </a:r>
            <a:r>
              <a:rPr lang="it-IT" sz="1800" b="1" dirty="0" smtClean="0"/>
              <a:t>, X,xxvi,</a:t>
            </a:r>
            <a:r>
              <a:rPr lang="it-IT" sz="1800" dirty="0" smtClean="0"/>
              <a:t>37</a:t>
            </a:r>
            <a:r>
              <a:rPr lang="it-IT" sz="1800" dirty="0"/>
              <a:t> </a:t>
            </a:r>
            <a:endParaRPr lang="it-IT" sz="1800" dirty="0" smtClean="0"/>
          </a:p>
          <a:p>
            <a:pPr algn="ctr"/>
            <a:r>
              <a:rPr lang="it-IT" sz="1800" dirty="0" smtClean="0"/>
              <a:t>Dove </a:t>
            </a:r>
            <a:r>
              <a:rPr lang="it-IT" sz="1800" dirty="0"/>
              <a:t>dunque ti trovai, per conoscerti? Certo non eri già nella mia memoria prima che ti conoscessi. Dove dunque ti trovai, per conoscerti, se non in te, </a:t>
            </a:r>
            <a:r>
              <a:rPr lang="it-IT" sz="1800" b="1" dirty="0"/>
              <a:t>sopra</a:t>
            </a:r>
            <a:r>
              <a:rPr lang="it-IT" sz="1800" dirty="0"/>
              <a:t> di me?</a:t>
            </a:r>
          </a:p>
        </p:txBody>
      </p:sp>
    </p:spTree>
    <p:extLst>
      <p:ext uri="{BB962C8B-B14F-4D97-AF65-F5344CB8AC3E}">
        <p14:creationId xmlns:p14="http://schemas.microsoft.com/office/powerpoint/2010/main" val="39557660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Tommaso</a:t>
            </a:r>
            <a:endParaRPr lang="it-IT" dirty="0"/>
          </a:p>
        </p:txBody>
      </p:sp>
      <p:sp>
        <p:nvSpPr>
          <p:cNvPr id="3" name="Sottotitolo 2"/>
          <p:cNvSpPr>
            <a:spLocks noGrp="1"/>
          </p:cNvSpPr>
          <p:nvPr>
            <p:ph type="subTitle" idx="1"/>
          </p:nvPr>
        </p:nvSpPr>
        <p:spPr/>
        <p:txBody>
          <a:bodyPr/>
          <a:lstStyle/>
          <a:p>
            <a:r>
              <a:rPr lang="it-IT" dirty="0" smtClean="0"/>
              <a:t>Rilettura aristotelica </a:t>
            </a:r>
          </a:p>
          <a:p>
            <a:r>
              <a:rPr lang="it-IT" dirty="0" smtClean="0"/>
              <a:t>del rapporto anima-corpo</a:t>
            </a:r>
            <a:endParaRPr lang="it-IT" dirty="0"/>
          </a:p>
        </p:txBody>
      </p:sp>
    </p:spTree>
    <p:extLst>
      <p:ext uri="{BB962C8B-B14F-4D97-AF65-F5344CB8AC3E}">
        <p14:creationId xmlns:p14="http://schemas.microsoft.com/office/powerpoint/2010/main" val="30923650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Tommaso, S.T. I, q.75</a:t>
            </a:r>
            <a:endParaRPr lang="it-IT" dirty="0"/>
          </a:p>
        </p:txBody>
      </p:sp>
      <p:sp>
        <p:nvSpPr>
          <p:cNvPr id="3" name="Segnaposto testo 2"/>
          <p:cNvSpPr>
            <a:spLocks noGrp="1"/>
          </p:cNvSpPr>
          <p:nvPr>
            <p:ph type="body" idx="1"/>
          </p:nvPr>
        </p:nvSpPr>
        <p:spPr/>
        <p:txBody>
          <a:bodyPr/>
          <a:lstStyle/>
          <a:p>
            <a:endParaRPr lang="it-IT" dirty="0"/>
          </a:p>
        </p:txBody>
      </p:sp>
      <p:sp>
        <p:nvSpPr>
          <p:cNvPr id="4" name="Rettangolo 3"/>
          <p:cNvSpPr/>
          <p:nvPr/>
        </p:nvSpPr>
        <p:spPr>
          <a:xfrm>
            <a:off x="611560" y="1700808"/>
            <a:ext cx="7848872" cy="41764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i="1" dirty="0" err="1" smtClean="0"/>
              <a:t>Prooemium</a:t>
            </a:r>
            <a:r>
              <a:rPr lang="it-IT" sz="2400" dirty="0" smtClean="0"/>
              <a:t>:</a:t>
            </a:r>
          </a:p>
          <a:p>
            <a:pPr algn="ctr"/>
            <a:endParaRPr lang="it-IT" sz="2400" dirty="0"/>
          </a:p>
          <a:p>
            <a:pPr algn="ctr"/>
            <a:r>
              <a:rPr lang="it-IT" sz="2400" dirty="0" smtClean="0"/>
              <a:t>Post </a:t>
            </a:r>
            <a:r>
              <a:rPr lang="it-IT" sz="2400" dirty="0" err="1"/>
              <a:t>considerationem</a:t>
            </a:r>
            <a:r>
              <a:rPr lang="it-IT" sz="2400" dirty="0"/>
              <a:t> </a:t>
            </a:r>
            <a:r>
              <a:rPr lang="it-IT" sz="2400" dirty="0" err="1"/>
              <a:t>creaturae</a:t>
            </a:r>
            <a:r>
              <a:rPr lang="it-IT" sz="2400" dirty="0"/>
              <a:t> </a:t>
            </a:r>
            <a:r>
              <a:rPr lang="it-IT" sz="2400" dirty="0" err="1"/>
              <a:t>spiritualis</a:t>
            </a:r>
            <a:r>
              <a:rPr lang="it-IT" sz="2400" dirty="0"/>
              <a:t> et </a:t>
            </a:r>
            <a:r>
              <a:rPr lang="it-IT" sz="2400" dirty="0" err="1"/>
              <a:t>corporalis</a:t>
            </a:r>
            <a:r>
              <a:rPr lang="it-IT" sz="2400" dirty="0"/>
              <a:t>, </a:t>
            </a:r>
            <a:r>
              <a:rPr lang="it-IT" sz="2400" dirty="0" err="1"/>
              <a:t>considerandum</a:t>
            </a:r>
            <a:r>
              <a:rPr lang="it-IT" sz="2400" dirty="0"/>
              <a:t> est de </a:t>
            </a:r>
            <a:r>
              <a:rPr lang="it-IT" sz="2400" dirty="0" err="1"/>
              <a:t>homine</a:t>
            </a:r>
            <a:r>
              <a:rPr lang="it-IT" sz="2400" dirty="0"/>
              <a:t>, qui ex spirituali et corporali </a:t>
            </a:r>
            <a:r>
              <a:rPr lang="it-IT" sz="2400" dirty="0" err="1"/>
              <a:t>substantia</a:t>
            </a:r>
            <a:r>
              <a:rPr lang="it-IT" sz="2400" dirty="0"/>
              <a:t> </a:t>
            </a:r>
            <a:r>
              <a:rPr lang="it-IT" sz="2400" dirty="0" err="1"/>
              <a:t>componitur</a:t>
            </a:r>
            <a:r>
              <a:rPr lang="it-IT" sz="2400" dirty="0"/>
              <a:t>. </a:t>
            </a:r>
            <a:endParaRPr lang="it-IT" sz="2400" dirty="0" smtClean="0"/>
          </a:p>
          <a:p>
            <a:pPr algn="ctr"/>
            <a:r>
              <a:rPr lang="it-IT" sz="2400" dirty="0" smtClean="0"/>
              <a:t>[…]</a:t>
            </a:r>
          </a:p>
          <a:p>
            <a:pPr algn="ctr"/>
            <a:r>
              <a:rPr lang="it-IT" sz="2400" dirty="0" err="1"/>
              <a:t>Naturam</a:t>
            </a:r>
            <a:r>
              <a:rPr lang="it-IT" sz="2400" dirty="0"/>
              <a:t> </a:t>
            </a:r>
            <a:r>
              <a:rPr lang="it-IT" sz="2400" dirty="0" err="1"/>
              <a:t>autem</a:t>
            </a:r>
            <a:r>
              <a:rPr lang="it-IT" sz="2400" dirty="0"/>
              <a:t> </a:t>
            </a:r>
            <a:r>
              <a:rPr lang="it-IT" sz="2400" dirty="0" err="1"/>
              <a:t>hominis</a:t>
            </a:r>
            <a:r>
              <a:rPr lang="it-IT" sz="2400" dirty="0"/>
              <a:t> considerare </a:t>
            </a:r>
            <a:r>
              <a:rPr lang="it-IT" sz="2400" dirty="0" err="1"/>
              <a:t>pertinet</a:t>
            </a:r>
            <a:r>
              <a:rPr lang="it-IT" sz="2400" dirty="0"/>
              <a:t> ad </a:t>
            </a:r>
            <a:r>
              <a:rPr lang="it-IT" sz="2400" dirty="0" err="1"/>
              <a:t>theologum</a:t>
            </a:r>
            <a:r>
              <a:rPr lang="it-IT" sz="2400" dirty="0"/>
              <a:t> ex parte </a:t>
            </a:r>
            <a:r>
              <a:rPr lang="it-IT" sz="2400" dirty="0" err="1"/>
              <a:t>animae</a:t>
            </a:r>
            <a:r>
              <a:rPr lang="it-IT" sz="2400" dirty="0"/>
              <a:t>, non </a:t>
            </a:r>
            <a:r>
              <a:rPr lang="it-IT" sz="2400" dirty="0" err="1"/>
              <a:t>autem</a:t>
            </a:r>
            <a:r>
              <a:rPr lang="it-IT" sz="2400" dirty="0"/>
              <a:t> ex parte </a:t>
            </a:r>
            <a:r>
              <a:rPr lang="it-IT" sz="2400" dirty="0" err="1"/>
              <a:t>corporis</a:t>
            </a:r>
            <a:r>
              <a:rPr lang="it-IT" sz="2400" dirty="0"/>
              <a:t>, </a:t>
            </a:r>
            <a:r>
              <a:rPr lang="it-IT" sz="2400" dirty="0" err="1"/>
              <a:t>nisi</a:t>
            </a:r>
            <a:r>
              <a:rPr lang="it-IT" sz="2400" dirty="0"/>
              <a:t> </a:t>
            </a:r>
            <a:r>
              <a:rPr lang="it-IT" sz="2400" dirty="0" err="1"/>
              <a:t>secundum</a:t>
            </a:r>
            <a:r>
              <a:rPr lang="it-IT" sz="2400" dirty="0"/>
              <a:t> </a:t>
            </a:r>
            <a:r>
              <a:rPr lang="it-IT" sz="2400" dirty="0" err="1"/>
              <a:t>habitudinem</a:t>
            </a:r>
            <a:r>
              <a:rPr lang="it-IT" sz="2400" dirty="0"/>
              <a:t> </a:t>
            </a:r>
            <a:r>
              <a:rPr lang="it-IT" sz="2400" dirty="0" err="1"/>
              <a:t>quam</a:t>
            </a:r>
            <a:r>
              <a:rPr lang="it-IT" sz="2400" dirty="0"/>
              <a:t> </a:t>
            </a:r>
            <a:r>
              <a:rPr lang="it-IT" sz="2400" dirty="0" err="1"/>
              <a:t>habet</a:t>
            </a:r>
            <a:r>
              <a:rPr lang="it-IT" sz="2400" dirty="0"/>
              <a:t> corpus ad </a:t>
            </a:r>
            <a:r>
              <a:rPr lang="it-IT" sz="2400" dirty="0" err="1"/>
              <a:t>animam</a:t>
            </a:r>
            <a:r>
              <a:rPr lang="it-IT" sz="2400" dirty="0"/>
              <a:t>.</a:t>
            </a:r>
          </a:p>
        </p:txBody>
      </p:sp>
    </p:spTree>
    <p:extLst>
      <p:ext uri="{BB962C8B-B14F-4D97-AF65-F5344CB8AC3E}">
        <p14:creationId xmlns:p14="http://schemas.microsoft.com/office/powerpoint/2010/main" val="36061776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L’anima per Tommaso</a:t>
            </a:r>
            <a:endParaRPr lang="it-IT" dirty="0"/>
          </a:p>
        </p:txBody>
      </p:sp>
      <p:sp>
        <p:nvSpPr>
          <p:cNvPr id="3" name="Segnaposto testo 2"/>
          <p:cNvSpPr>
            <a:spLocks noGrp="1"/>
          </p:cNvSpPr>
          <p:nvPr>
            <p:ph type="body" idx="1"/>
          </p:nvPr>
        </p:nvSpPr>
        <p:spPr/>
        <p:txBody>
          <a:bodyPr/>
          <a:lstStyle/>
          <a:p>
            <a:r>
              <a:rPr lang="it-IT" dirty="0" smtClean="0"/>
              <a:t>È principio di vita, rende l’uomo un essere vivente.</a:t>
            </a:r>
          </a:p>
          <a:p>
            <a:endParaRPr lang="it-IT" dirty="0"/>
          </a:p>
          <a:p>
            <a:r>
              <a:rPr lang="it-IT" dirty="0" smtClean="0"/>
              <a:t>È </a:t>
            </a:r>
            <a:r>
              <a:rPr lang="it-IT" i="1" dirty="0" err="1"/>
              <a:t>principium</a:t>
            </a:r>
            <a:r>
              <a:rPr lang="it-IT" i="1" dirty="0"/>
              <a:t> </a:t>
            </a:r>
            <a:r>
              <a:rPr lang="it-IT" i="1" dirty="0" err="1"/>
              <a:t>intellectualis</a:t>
            </a:r>
            <a:r>
              <a:rPr lang="it-IT" i="1" dirty="0"/>
              <a:t> </a:t>
            </a:r>
            <a:r>
              <a:rPr lang="it-IT" i="1" dirty="0" err="1" smtClean="0"/>
              <a:t>operationis</a:t>
            </a:r>
            <a:r>
              <a:rPr lang="it-IT" dirty="0" smtClean="0"/>
              <a:t>:</a:t>
            </a:r>
          </a:p>
          <a:p>
            <a:r>
              <a:rPr lang="it-IT" dirty="0" smtClean="0"/>
              <a:t>Anima = Intelletto</a:t>
            </a:r>
          </a:p>
          <a:p>
            <a:endParaRPr lang="it-IT" dirty="0"/>
          </a:p>
          <a:p>
            <a:r>
              <a:rPr lang="it-IT" dirty="0" smtClean="0"/>
              <a:t>Ne segue…</a:t>
            </a:r>
            <a:endParaRPr lang="it-IT" dirty="0"/>
          </a:p>
        </p:txBody>
      </p:sp>
    </p:spTree>
    <p:extLst>
      <p:ext uri="{BB962C8B-B14F-4D97-AF65-F5344CB8AC3E}">
        <p14:creationId xmlns:p14="http://schemas.microsoft.com/office/powerpoint/2010/main" val="36158893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Anima come intelletto</a:t>
            </a:r>
            <a:endParaRPr lang="it-IT" dirty="0"/>
          </a:p>
        </p:txBody>
      </p:sp>
      <p:sp>
        <p:nvSpPr>
          <p:cNvPr id="3" name="Segnaposto testo 2"/>
          <p:cNvSpPr>
            <a:spLocks noGrp="1"/>
          </p:cNvSpPr>
          <p:nvPr>
            <p:ph type="body" idx="1"/>
          </p:nvPr>
        </p:nvSpPr>
        <p:spPr/>
        <p:txBody>
          <a:bodyPr/>
          <a:lstStyle/>
          <a:p>
            <a:r>
              <a:rPr lang="it-IT" dirty="0" smtClean="0"/>
              <a:t>È immateriale: </a:t>
            </a:r>
          </a:p>
          <a:p>
            <a:pPr marL="660400" indent="-457200">
              <a:buFontTx/>
              <a:buChar char="-"/>
            </a:pPr>
            <a:r>
              <a:rPr lang="it-IT" dirty="0" smtClean="0"/>
              <a:t>Non ha materia, per cui può assumere ogni forma.</a:t>
            </a:r>
          </a:p>
          <a:p>
            <a:pPr marL="660400" indent="-457200">
              <a:buFontTx/>
              <a:buChar char="-"/>
            </a:pPr>
            <a:r>
              <a:rPr lang="it-IT" dirty="0" smtClean="0"/>
              <a:t>Se avesse una sua materia, alcune cose non potrebbero essere ricevute: come la lingua del malato, che, infettata da umori amari, non riesce a sentire il sapore del dolce.</a:t>
            </a:r>
            <a:endParaRPr lang="it-IT" dirty="0"/>
          </a:p>
        </p:txBody>
      </p:sp>
    </p:spTree>
    <p:extLst>
      <p:ext uri="{BB962C8B-B14F-4D97-AF65-F5344CB8AC3E}">
        <p14:creationId xmlns:p14="http://schemas.microsoft.com/office/powerpoint/2010/main" val="26557004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testo 2"/>
          <p:cNvSpPr>
            <a:spLocks noGrp="1"/>
          </p:cNvSpPr>
          <p:nvPr>
            <p:ph type="body" idx="1"/>
          </p:nvPr>
        </p:nvSpPr>
        <p:spPr/>
        <p:txBody>
          <a:bodyPr/>
          <a:lstStyle/>
          <a:p>
            <a:r>
              <a:rPr lang="it-IT" dirty="0" smtClean="0"/>
              <a:t>È sussistente:</a:t>
            </a:r>
          </a:p>
          <a:p>
            <a:pPr marL="660400" indent="-457200">
              <a:buFontTx/>
              <a:buChar char="-"/>
            </a:pPr>
            <a:r>
              <a:rPr lang="it-IT" dirty="0" smtClean="0"/>
              <a:t>Ha un’operazione sua propria.</a:t>
            </a:r>
          </a:p>
          <a:p>
            <a:pPr marL="660400" indent="-457200">
              <a:buFontTx/>
              <a:buChar char="-"/>
            </a:pPr>
            <a:r>
              <a:rPr lang="it-IT" dirty="0" smtClean="0"/>
              <a:t>Si serve del corpo come strumento, ma poi elabora concetti che usa autonomamente. </a:t>
            </a:r>
          </a:p>
          <a:p>
            <a:pPr marL="660400" indent="-457200">
              <a:buFontTx/>
              <a:buChar char="-"/>
            </a:pPr>
            <a:r>
              <a:rPr lang="it-IT" dirty="0" smtClean="0"/>
              <a:t>La conoscenza sensibile invece è determinata dalla materialità del singolo oggetto.</a:t>
            </a:r>
            <a:endParaRPr lang="it-IT" dirty="0"/>
          </a:p>
        </p:txBody>
      </p:sp>
    </p:spTree>
    <p:extLst>
      <p:ext uri="{BB962C8B-B14F-4D97-AF65-F5344CB8AC3E}">
        <p14:creationId xmlns:p14="http://schemas.microsoft.com/office/powerpoint/2010/main" val="26021102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testo 2"/>
          <p:cNvSpPr>
            <a:spLocks noGrp="1"/>
          </p:cNvSpPr>
          <p:nvPr>
            <p:ph type="body" idx="1"/>
          </p:nvPr>
        </p:nvSpPr>
        <p:spPr/>
        <p:txBody>
          <a:bodyPr/>
          <a:lstStyle/>
          <a:p>
            <a:r>
              <a:rPr lang="it-IT" dirty="0" smtClean="0"/>
              <a:t>È incorruttibile:</a:t>
            </a:r>
          </a:p>
          <a:p>
            <a:pPr marL="660400" indent="-457200">
              <a:buFontTx/>
              <a:buChar char="-"/>
            </a:pPr>
            <a:r>
              <a:rPr lang="it-IT" dirty="0" smtClean="0"/>
              <a:t>Il suo desiderio di conoscere è illimitato ed essendo naturale non può essere frustrato.</a:t>
            </a:r>
          </a:p>
          <a:p>
            <a:pPr marL="660400" indent="-457200">
              <a:buFontTx/>
              <a:buChar char="-"/>
            </a:pPr>
            <a:r>
              <a:rPr lang="it-IT" dirty="0" smtClean="0"/>
              <a:t>Il corpo perisce quando l’anima si separa da esso, ma l’anima, che è principio di vita, non si può separare da se stessa.</a:t>
            </a:r>
            <a:endParaRPr lang="it-IT" dirty="0"/>
          </a:p>
        </p:txBody>
      </p:sp>
    </p:spTree>
    <p:extLst>
      <p:ext uri="{BB962C8B-B14F-4D97-AF65-F5344CB8AC3E}">
        <p14:creationId xmlns:p14="http://schemas.microsoft.com/office/powerpoint/2010/main" val="42389587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Imbarazzo </a:t>
            </a:r>
            <a:endParaRPr lang="it-IT" dirty="0"/>
          </a:p>
        </p:txBody>
      </p:sp>
      <p:sp>
        <p:nvSpPr>
          <p:cNvPr id="3" name="Segnaposto testo 2"/>
          <p:cNvSpPr>
            <a:spLocks noGrp="1"/>
          </p:cNvSpPr>
          <p:nvPr>
            <p:ph type="body" idx="1"/>
          </p:nvPr>
        </p:nvSpPr>
        <p:spPr/>
        <p:txBody>
          <a:bodyPr/>
          <a:lstStyle/>
          <a:p>
            <a:r>
              <a:rPr lang="it-IT" dirty="0" smtClean="0"/>
              <a:t>Eppure l’uomo non è l’anima…</a:t>
            </a:r>
          </a:p>
          <a:p>
            <a:r>
              <a:rPr lang="it-IT" dirty="0" smtClean="0"/>
              <a:t>L’attività intellettiva è specifica dell’uomo, ma egli è anche sensibilità.</a:t>
            </a:r>
          </a:p>
          <a:p>
            <a:r>
              <a:rPr lang="it-IT" dirty="0" smtClean="0"/>
              <a:t>È corpo e anima / materia e forma.</a:t>
            </a:r>
            <a:endParaRPr lang="it-IT" dirty="0"/>
          </a:p>
        </p:txBody>
      </p:sp>
    </p:spTree>
    <p:extLst>
      <p:ext uri="{BB962C8B-B14F-4D97-AF65-F5344CB8AC3E}">
        <p14:creationId xmlns:p14="http://schemas.microsoft.com/office/powerpoint/2010/main" val="37333260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dibattito contemporaneo</a:t>
            </a:r>
            <a:endParaRPr lang="it-IT" dirty="0"/>
          </a:p>
        </p:txBody>
      </p:sp>
      <p:sp>
        <p:nvSpPr>
          <p:cNvPr id="3" name="Segnaposto testo 2"/>
          <p:cNvSpPr>
            <a:spLocks noGrp="1"/>
          </p:cNvSpPr>
          <p:nvPr>
            <p:ph type="body" idx="1"/>
          </p:nvPr>
        </p:nvSpPr>
        <p:spPr/>
        <p:txBody>
          <a:bodyPr/>
          <a:lstStyle/>
          <a:p>
            <a:r>
              <a:rPr lang="it-IT" sz="2800" dirty="0" smtClean="0"/>
              <a:t>Perché riteniamo necessario porre qualcosa di immateriale alla base della vita organica?</a:t>
            </a:r>
          </a:p>
          <a:p>
            <a:endParaRPr lang="it-IT" dirty="0"/>
          </a:p>
          <a:p>
            <a:r>
              <a:rPr lang="it-IT" sz="2800" dirty="0" smtClean="0"/>
              <a:t>L’immateriale è qualitativamente superiore al materiale?</a:t>
            </a:r>
          </a:p>
          <a:p>
            <a:endParaRPr lang="it-IT" dirty="0"/>
          </a:p>
          <a:p>
            <a:r>
              <a:rPr lang="it-IT" sz="2800" dirty="0" smtClean="0"/>
              <a:t>La biologia ha superato il riduzionismo e parla di energia e di informazione (</a:t>
            </a:r>
            <a:r>
              <a:rPr lang="it-IT" sz="2800" dirty="0" err="1" smtClean="0"/>
              <a:t>cf</a:t>
            </a:r>
            <a:r>
              <a:rPr lang="it-IT" sz="2800" dirty="0" smtClean="0"/>
              <a:t> DNA).</a:t>
            </a:r>
            <a:endParaRPr lang="it-IT" sz="2800" dirty="0"/>
          </a:p>
        </p:txBody>
      </p:sp>
    </p:spTree>
    <p:extLst>
      <p:ext uri="{BB962C8B-B14F-4D97-AF65-F5344CB8AC3E}">
        <p14:creationId xmlns:p14="http://schemas.microsoft.com/office/powerpoint/2010/main" val="4047424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N</a:t>
            </a:r>
            <a:r>
              <a:rPr lang="it-IT" dirty="0" err="1" smtClean="0"/>
              <a:t>eurostato</a:t>
            </a:r>
            <a:r>
              <a:rPr lang="it-IT" dirty="0" smtClean="0"/>
              <a:t> e </a:t>
            </a:r>
            <a:r>
              <a:rPr lang="it-IT" dirty="0" err="1" smtClean="0"/>
              <a:t>Psicostato</a:t>
            </a:r>
            <a:endParaRPr lang="it-IT" dirty="0"/>
          </a:p>
        </p:txBody>
      </p:sp>
      <p:sp>
        <p:nvSpPr>
          <p:cNvPr id="3" name="Segnaposto testo 2"/>
          <p:cNvSpPr>
            <a:spLocks noGrp="1"/>
          </p:cNvSpPr>
          <p:nvPr>
            <p:ph type="body" idx="1"/>
          </p:nvPr>
        </p:nvSpPr>
        <p:spPr/>
        <p:txBody>
          <a:bodyPr/>
          <a:lstStyle/>
          <a:p>
            <a:endParaRPr lang="it-IT"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1646802"/>
            <a:ext cx="5783912" cy="4337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268760"/>
            <a:ext cx="3743325" cy="287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43999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Cosa fa la mente?</a:t>
            </a:r>
            <a:endParaRPr lang="it-IT" dirty="0"/>
          </a:p>
        </p:txBody>
      </p:sp>
      <p:sp>
        <p:nvSpPr>
          <p:cNvPr id="3" name="Segnaposto testo 2"/>
          <p:cNvSpPr>
            <a:spLocks noGrp="1"/>
          </p:cNvSpPr>
          <p:nvPr>
            <p:ph type="body" idx="1"/>
          </p:nvPr>
        </p:nvSpPr>
        <p:spPr/>
        <p:txBody>
          <a:bodyPr/>
          <a:lstStyle/>
          <a:p>
            <a:r>
              <a:rPr lang="it-IT" dirty="0" smtClean="0"/>
              <a:t>Traduce un </a:t>
            </a:r>
            <a:r>
              <a:rPr lang="it-IT" dirty="0" err="1" smtClean="0"/>
              <a:t>neurostato</a:t>
            </a:r>
            <a:r>
              <a:rPr lang="it-IT" dirty="0" smtClean="0"/>
              <a:t> (l’impulso elettrico - implicito) in </a:t>
            </a:r>
            <a:r>
              <a:rPr lang="it-IT" dirty="0" err="1" smtClean="0"/>
              <a:t>psicostato</a:t>
            </a:r>
            <a:r>
              <a:rPr lang="it-IT" dirty="0" smtClean="0"/>
              <a:t> (il suo significato - esplicito).</a:t>
            </a:r>
            <a:endParaRPr lang="it-IT" dirty="0"/>
          </a:p>
        </p:txBody>
      </p:sp>
      <p:graphicFrame>
        <p:nvGraphicFramePr>
          <p:cNvPr id="4" name="Diagramma 3"/>
          <p:cNvGraphicFramePr/>
          <p:nvPr>
            <p:extLst>
              <p:ext uri="{D42A27DB-BD31-4B8C-83A1-F6EECF244321}">
                <p14:modId xmlns:p14="http://schemas.microsoft.com/office/powerpoint/2010/main" val="456402692"/>
              </p:ext>
            </p:extLst>
          </p:nvPr>
        </p:nvGraphicFramePr>
        <p:xfrm>
          <a:off x="4956872" y="2708920"/>
          <a:ext cx="4176464" cy="334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reccia a destra 4"/>
          <p:cNvSpPr/>
          <p:nvPr/>
        </p:nvSpPr>
        <p:spPr>
          <a:xfrm>
            <a:off x="2843808" y="4005064"/>
            <a:ext cx="3312368" cy="936104"/>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1800" dirty="0" smtClean="0"/>
              <a:t>Che cos’è?</a:t>
            </a:r>
            <a:endParaRPr lang="it-IT" sz="1800" dirty="0"/>
          </a:p>
        </p:txBody>
      </p:sp>
    </p:spTree>
    <p:extLst>
      <p:ext uri="{BB962C8B-B14F-4D97-AF65-F5344CB8AC3E}">
        <p14:creationId xmlns:p14="http://schemas.microsoft.com/office/powerpoint/2010/main" val="17095621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Da </a:t>
            </a:r>
            <a:r>
              <a:rPr lang="it-IT" dirty="0" err="1" smtClean="0"/>
              <a:t>neurostato</a:t>
            </a:r>
            <a:r>
              <a:rPr lang="it-IT" dirty="0" smtClean="0"/>
              <a:t> a </a:t>
            </a:r>
            <a:r>
              <a:rPr lang="it-IT" dirty="0" err="1" smtClean="0"/>
              <a:t>psicostato</a:t>
            </a:r>
            <a:endParaRPr lang="it-IT" dirty="0"/>
          </a:p>
        </p:txBody>
      </p:sp>
      <p:sp>
        <p:nvSpPr>
          <p:cNvPr id="3" name="Segnaposto testo 2"/>
          <p:cNvSpPr>
            <a:spLocks noGrp="1"/>
          </p:cNvSpPr>
          <p:nvPr>
            <p:ph type="body" idx="1"/>
          </p:nvPr>
        </p:nvSpPr>
        <p:spPr/>
        <p:txBody>
          <a:bodyPr/>
          <a:lstStyle/>
          <a:p>
            <a:r>
              <a:rPr lang="it-IT" dirty="0" smtClean="0"/>
              <a:t>Non c’è esatta corrispondenza.</a:t>
            </a:r>
          </a:p>
          <a:p>
            <a:endParaRPr lang="it-IT" dirty="0"/>
          </a:p>
          <a:p>
            <a:r>
              <a:rPr lang="it-IT" dirty="0" smtClean="0"/>
              <a:t>La soggettività è l’interpretazione?</a:t>
            </a:r>
          </a:p>
          <a:p>
            <a:endParaRPr lang="it-IT" dirty="0"/>
          </a:p>
          <a:p>
            <a:r>
              <a:rPr lang="it-IT" dirty="0" smtClean="0"/>
              <a:t>Presa di coscienza soggettiva = capacità di dare significato.</a:t>
            </a:r>
          </a:p>
          <a:p>
            <a:endParaRPr lang="it-IT" dirty="0"/>
          </a:p>
          <a:p>
            <a:r>
              <a:rPr lang="it-IT" dirty="0" smtClean="0"/>
              <a:t>È implicata la competenza linguistica.</a:t>
            </a:r>
            <a:endParaRPr lang="it-IT" dirty="0"/>
          </a:p>
        </p:txBody>
      </p:sp>
    </p:spTree>
    <p:extLst>
      <p:ext uri="{BB962C8B-B14F-4D97-AF65-F5344CB8AC3E}">
        <p14:creationId xmlns:p14="http://schemas.microsoft.com/office/powerpoint/2010/main" val="38191553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Autocoscienza </a:t>
            </a:r>
            <a:endParaRPr lang="it-IT" dirty="0"/>
          </a:p>
        </p:txBody>
      </p:sp>
      <p:sp>
        <p:nvSpPr>
          <p:cNvPr id="3" name="Segnaposto testo 2"/>
          <p:cNvSpPr>
            <a:spLocks noGrp="1"/>
          </p:cNvSpPr>
          <p:nvPr>
            <p:ph type="body" idx="1"/>
          </p:nvPr>
        </p:nvSpPr>
        <p:spPr/>
        <p:txBody>
          <a:bodyPr/>
          <a:lstStyle/>
          <a:p>
            <a:r>
              <a:rPr lang="it-IT" dirty="0" smtClean="0"/>
              <a:t>È stata definita come la capacità da parte del soggetto di </a:t>
            </a:r>
            <a:r>
              <a:rPr lang="it-IT" b="1" dirty="0" smtClean="0"/>
              <a:t>raccontare</a:t>
            </a:r>
            <a:r>
              <a:rPr lang="it-IT" dirty="0" smtClean="0"/>
              <a:t> quello che sta vivendo.</a:t>
            </a:r>
          </a:p>
          <a:p>
            <a:endParaRPr lang="it-IT" dirty="0"/>
          </a:p>
          <a:p>
            <a:r>
              <a:rPr lang="it-IT" dirty="0" smtClean="0"/>
              <a:t>La </a:t>
            </a:r>
            <a:r>
              <a:rPr lang="it-IT" b="1" dirty="0" smtClean="0"/>
              <a:t>coscienza implicita </a:t>
            </a:r>
            <a:r>
              <a:rPr lang="it-IT" dirty="0" smtClean="0"/>
              <a:t>è detta fenomenica, quella esplicitata è detta </a:t>
            </a:r>
            <a:r>
              <a:rPr lang="it-IT" b="1" dirty="0" smtClean="0"/>
              <a:t>coscienza di accesso</a:t>
            </a:r>
            <a:r>
              <a:rPr lang="it-IT" dirty="0" smtClean="0"/>
              <a:t>.</a:t>
            </a:r>
            <a:endParaRPr lang="it-IT" dirty="0"/>
          </a:p>
        </p:txBody>
      </p:sp>
    </p:spTree>
    <p:extLst>
      <p:ext uri="{BB962C8B-B14F-4D97-AF65-F5344CB8AC3E}">
        <p14:creationId xmlns:p14="http://schemas.microsoft.com/office/powerpoint/2010/main" val="1803600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L’anima è la sede delle emozioni?</a:t>
            </a:r>
            <a:endParaRPr lang="it-IT" dirty="0"/>
          </a:p>
        </p:txBody>
      </p:sp>
      <p:sp>
        <p:nvSpPr>
          <p:cNvPr id="3" name="Segnaposto testo 2"/>
          <p:cNvSpPr>
            <a:spLocks noGrp="1"/>
          </p:cNvSpPr>
          <p:nvPr>
            <p:ph type="body" idx="1"/>
          </p:nvPr>
        </p:nvSpPr>
        <p:spPr/>
        <p:txBody>
          <a:bodyPr/>
          <a:lstStyle/>
          <a:p>
            <a:endParaRPr lang="it-I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538536"/>
            <a:ext cx="6669360" cy="4446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19284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L’amigdala</a:t>
            </a:r>
            <a:endParaRPr lang="it-IT" dirty="0"/>
          </a:p>
        </p:txBody>
      </p:sp>
      <p:sp>
        <p:nvSpPr>
          <p:cNvPr id="3" name="Segnaposto testo 2"/>
          <p:cNvSpPr>
            <a:spLocks noGrp="1"/>
          </p:cNvSpPr>
          <p:nvPr>
            <p:ph type="body" idx="1"/>
          </p:nvPr>
        </p:nvSpPr>
        <p:spPr/>
        <p:txBody>
          <a:bodyPr/>
          <a:lstStyle/>
          <a:p>
            <a:r>
              <a:rPr lang="it-IT" dirty="0" smtClean="0"/>
              <a:t>Centro di prima elaborazione delle istanze emotive.</a:t>
            </a:r>
          </a:p>
          <a:p>
            <a:r>
              <a:rPr lang="it-IT" dirty="0" smtClean="0"/>
              <a:t>Un danno all’amigdala implica incapacità di riconoscere i pericoli, </a:t>
            </a:r>
          </a:p>
          <a:p>
            <a:r>
              <a:rPr lang="it-IT" dirty="0" smtClean="0"/>
              <a:t>si perde la sensazione di paura </a:t>
            </a:r>
          </a:p>
          <a:p>
            <a:r>
              <a:rPr lang="it-IT" dirty="0" smtClean="0"/>
              <a:t>e il suo ricordo.</a:t>
            </a:r>
            <a:endParaRPr lang="it-I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3933056"/>
            <a:ext cx="2200275" cy="2036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3518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Amigdala e ippocampo</a:t>
            </a:r>
            <a:endParaRPr lang="it-IT" dirty="0"/>
          </a:p>
        </p:txBody>
      </p:sp>
      <p:sp>
        <p:nvSpPr>
          <p:cNvPr id="3" name="Segnaposto testo 2"/>
          <p:cNvSpPr>
            <a:spLocks noGrp="1"/>
          </p:cNvSpPr>
          <p:nvPr>
            <p:ph type="body" idx="1"/>
          </p:nvPr>
        </p:nvSpPr>
        <p:spPr/>
        <p:txBody>
          <a:bodyPr/>
          <a:lstStyle/>
          <a:p>
            <a:r>
              <a:rPr lang="it-IT" dirty="0" smtClean="0"/>
              <a:t>Struttura fondamentale per l’apprendimento:</a:t>
            </a:r>
          </a:p>
          <a:p>
            <a:endParaRPr lang="it-IT" dirty="0"/>
          </a:p>
          <a:p>
            <a:r>
              <a:rPr lang="it-IT" dirty="0" smtClean="0"/>
              <a:t>Amigdala: contenuti emotivi</a:t>
            </a:r>
          </a:p>
          <a:p>
            <a:r>
              <a:rPr lang="it-IT" dirty="0" smtClean="0"/>
              <a:t>Ippocampo: contenuti cognitivi</a:t>
            </a:r>
            <a:endParaRPr lang="it-IT" dirty="0"/>
          </a:p>
        </p:txBody>
      </p:sp>
    </p:spTree>
    <p:extLst>
      <p:ext uri="{BB962C8B-B14F-4D97-AF65-F5344CB8AC3E}">
        <p14:creationId xmlns:p14="http://schemas.microsoft.com/office/powerpoint/2010/main" val="3942785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Quando bisogna prendere una decisione…</a:t>
            </a:r>
            <a:endParaRPr lang="it-IT" dirty="0"/>
          </a:p>
        </p:txBody>
      </p:sp>
      <p:sp>
        <p:nvSpPr>
          <p:cNvPr id="3" name="Segnaposto testo 2"/>
          <p:cNvSpPr>
            <a:spLocks noGrp="1"/>
          </p:cNvSpPr>
          <p:nvPr>
            <p:ph type="body" idx="1"/>
          </p:nvPr>
        </p:nvSpPr>
        <p:spPr/>
        <p:txBody>
          <a:bodyPr/>
          <a:lstStyle/>
          <a:p>
            <a:endParaRPr lang="it-IT"/>
          </a:p>
        </p:txBody>
      </p:sp>
      <p:sp>
        <p:nvSpPr>
          <p:cNvPr id="4" name="Rettangolo 3"/>
          <p:cNvSpPr/>
          <p:nvPr/>
        </p:nvSpPr>
        <p:spPr>
          <a:xfrm>
            <a:off x="683568" y="1844824"/>
            <a:ext cx="7848872" cy="396044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2000" dirty="0"/>
              <a:t>«Al presentarsi di uno stimolo sensoriale che può generare spavento, l’amigdala consulta il proprio archivio di memorie e decide in tempi brevissimi se il corpo deve o non deve mettersi in allarme. Se ritiene di sì, manda un segnale all’ipotalamo che pone tutto il corpo in allerta. Dopo poche frazioni di secondo dalla presentazione dello stimolo che spaventa, il corpo è in condizione di prendere una risoluzione, che può essere la fuga, il combattimento o anche solo la minaccia</a:t>
            </a:r>
            <a:r>
              <a:rPr lang="it-IT" sz="2000" dirty="0" smtClean="0"/>
              <a:t>».</a:t>
            </a:r>
          </a:p>
          <a:p>
            <a:pPr algn="ctr"/>
            <a:endParaRPr lang="it-IT" sz="2000" dirty="0" smtClean="0"/>
          </a:p>
          <a:p>
            <a:pPr algn="ctr"/>
            <a:r>
              <a:rPr lang="it-IT" sz="2000" dirty="0" smtClean="0"/>
              <a:t>E. Boncinelli, </a:t>
            </a:r>
            <a:r>
              <a:rPr lang="it-IT" sz="2000" i="1" dirty="0"/>
              <a:t>Quel che resta dell’anima</a:t>
            </a:r>
            <a:r>
              <a:rPr lang="it-IT" sz="2000" dirty="0"/>
              <a:t>, Rizzoli, Milano </a:t>
            </a:r>
            <a:r>
              <a:rPr lang="it-IT" sz="2000" dirty="0" smtClean="0"/>
              <a:t>2012, 110.</a:t>
            </a:r>
            <a:endParaRPr lang="it-IT" sz="2000" dirty="0"/>
          </a:p>
        </p:txBody>
      </p:sp>
    </p:spTree>
    <p:extLst>
      <p:ext uri="{BB962C8B-B14F-4D97-AF65-F5344CB8AC3E}">
        <p14:creationId xmlns:p14="http://schemas.microsoft.com/office/powerpoint/2010/main" val="7904191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Corteccia cerebrale ed emotività</a:t>
            </a:r>
            <a:endParaRPr lang="it-IT" dirty="0"/>
          </a:p>
        </p:txBody>
      </p:sp>
      <p:sp>
        <p:nvSpPr>
          <p:cNvPr id="3" name="Segnaposto testo 2"/>
          <p:cNvSpPr>
            <a:spLocks noGrp="1"/>
          </p:cNvSpPr>
          <p:nvPr>
            <p:ph type="body" idx="1"/>
          </p:nvPr>
        </p:nvSpPr>
        <p:spPr/>
        <p:txBody>
          <a:bodyPr/>
          <a:lstStyle/>
          <a:p>
            <a:r>
              <a:rPr lang="it-IT" dirty="0" smtClean="0"/>
              <a:t>Il caso di </a:t>
            </a:r>
            <a:r>
              <a:rPr lang="it-IT" smtClean="0"/>
              <a:t>Phineas Gage,</a:t>
            </a:r>
            <a:endParaRPr lang="it-IT" dirty="0" smtClean="0"/>
          </a:p>
          <a:p>
            <a:r>
              <a:rPr lang="it-IT" dirty="0" smtClean="0"/>
              <a:t>Vermont (1848).</a:t>
            </a:r>
          </a:p>
          <a:p>
            <a:endParaRPr lang="it-IT" dirty="0"/>
          </a:p>
          <a:p>
            <a:r>
              <a:rPr lang="it-IT" dirty="0" smtClean="0"/>
              <a:t>Danno alla corteccia frontale </a:t>
            </a:r>
          </a:p>
          <a:p>
            <a:r>
              <a:rPr lang="it-IT" dirty="0" smtClean="0"/>
              <a:t>e perdita delle inibizioni sociali.</a:t>
            </a:r>
            <a:endParaRPr lang="it-I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60648"/>
            <a:ext cx="22479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44366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Mente e libertà</a:t>
            </a:r>
            <a:endParaRPr lang="it-IT" dirty="0"/>
          </a:p>
        </p:txBody>
      </p:sp>
      <p:sp>
        <p:nvSpPr>
          <p:cNvPr id="3" name="Segnaposto testo 2"/>
          <p:cNvSpPr>
            <a:spLocks noGrp="1"/>
          </p:cNvSpPr>
          <p:nvPr>
            <p:ph type="body" idx="1"/>
          </p:nvPr>
        </p:nvSpPr>
        <p:spPr/>
        <p:txBody>
          <a:bodyPr/>
          <a:lstStyle/>
          <a:p>
            <a:r>
              <a:rPr lang="it-IT" dirty="0" smtClean="0"/>
              <a:t>Michael Gazzaniga: sembra che la nostra mente sia l’ultima a sapere.</a:t>
            </a:r>
          </a:p>
          <a:p>
            <a:endParaRPr lang="it-IT" dirty="0"/>
          </a:p>
          <a:p>
            <a:r>
              <a:rPr lang="it-IT" dirty="0" smtClean="0"/>
              <a:t>Esperimenti di </a:t>
            </a:r>
            <a:r>
              <a:rPr lang="it-IT" dirty="0" err="1" smtClean="0"/>
              <a:t>Libet</a:t>
            </a:r>
            <a:r>
              <a:rPr lang="it-IT" dirty="0" smtClean="0"/>
              <a:t> (anni ‘80):</a:t>
            </a:r>
          </a:p>
          <a:p>
            <a:r>
              <a:rPr lang="it-IT" dirty="0" smtClean="0"/>
              <a:t>Un soggetto deve premere un pulsante quando desidera e memorizzare l’istante in cui ha deciso. Tra la decisione e l’azione passano circa 200ms.  </a:t>
            </a:r>
            <a:endParaRPr lang="it-IT" dirty="0"/>
          </a:p>
        </p:txBody>
      </p:sp>
    </p:spTree>
    <p:extLst>
      <p:ext uri="{BB962C8B-B14F-4D97-AF65-F5344CB8AC3E}">
        <p14:creationId xmlns:p14="http://schemas.microsoft.com/office/powerpoint/2010/main" val="8231221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Mente e </a:t>
            </a:r>
            <a:r>
              <a:rPr lang="it-IT" dirty="0" smtClean="0"/>
              <a:t>libertà/2</a:t>
            </a:r>
            <a:endParaRPr lang="it-IT" dirty="0"/>
          </a:p>
        </p:txBody>
      </p:sp>
      <p:sp>
        <p:nvSpPr>
          <p:cNvPr id="3" name="Segnaposto testo 2"/>
          <p:cNvSpPr>
            <a:spLocks noGrp="1"/>
          </p:cNvSpPr>
          <p:nvPr>
            <p:ph type="body" idx="1"/>
          </p:nvPr>
        </p:nvSpPr>
        <p:spPr/>
        <p:txBody>
          <a:bodyPr/>
          <a:lstStyle/>
          <a:p>
            <a:r>
              <a:rPr lang="it-IT" dirty="0" err="1" smtClean="0"/>
              <a:t>Libet</a:t>
            </a:r>
            <a:r>
              <a:rPr lang="it-IT" dirty="0" smtClean="0"/>
              <a:t> nota che alcune aree del cervello si attivano prima della decisione:</a:t>
            </a:r>
          </a:p>
          <a:p>
            <a:endParaRPr lang="it-IT" dirty="0"/>
          </a:p>
        </p:txBody>
      </p:sp>
      <p:graphicFrame>
        <p:nvGraphicFramePr>
          <p:cNvPr id="4" name="Diagramma 3"/>
          <p:cNvGraphicFramePr/>
          <p:nvPr>
            <p:extLst>
              <p:ext uri="{D42A27DB-BD31-4B8C-83A1-F6EECF244321}">
                <p14:modId xmlns:p14="http://schemas.microsoft.com/office/powerpoint/2010/main" val="2100328755"/>
              </p:ext>
            </p:extLst>
          </p:nvPr>
        </p:nvGraphicFramePr>
        <p:xfrm>
          <a:off x="1187624" y="2708920"/>
          <a:ext cx="6840760" cy="334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ttangolo 4"/>
          <p:cNvSpPr/>
          <p:nvPr/>
        </p:nvSpPr>
        <p:spPr>
          <a:xfrm>
            <a:off x="2915816" y="5405223"/>
            <a:ext cx="1224136"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dirty="0" smtClean="0"/>
              <a:t>350ms</a:t>
            </a:r>
            <a:endParaRPr lang="it-IT" dirty="0"/>
          </a:p>
        </p:txBody>
      </p:sp>
      <p:sp>
        <p:nvSpPr>
          <p:cNvPr id="6" name="Rettangolo 5"/>
          <p:cNvSpPr/>
          <p:nvPr/>
        </p:nvSpPr>
        <p:spPr>
          <a:xfrm>
            <a:off x="5508104" y="4797152"/>
            <a:ext cx="1224136" cy="60807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it-IT" dirty="0" smtClean="0"/>
              <a:t>200ms</a:t>
            </a:r>
            <a:endParaRPr lang="it-IT" dirty="0"/>
          </a:p>
        </p:txBody>
      </p:sp>
      <p:sp>
        <p:nvSpPr>
          <p:cNvPr id="7" name="Rettangolo 6"/>
          <p:cNvSpPr/>
          <p:nvPr/>
        </p:nvSpPr>
        <p:spPr>
          <a:xfrm>
            <a:off x="3635896" y="4365104"/>
            <a:ext cx="2016224" cy="43204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dirty="0" smtClean="0"/>
              <a:t>consapevolezza</a:t>
            </a:r>
            <a:endParaRPr lang="it-IT" dirty="0"/>
          </a:p>
        </p:txBody>
      </p:sp>
    </p:spTree>
    <p:extLst>
      <p:ext uri="{BB962C8B-B14F-4D97-AF65-F5344CB8AC3E}">
        <p14:creationId xmlns:p14="http://schemas.microsoft.com/office/powerpoint/2010/main" val="102581101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Conferme </a:t>
            </a:r>
            <a:endParaRPr lang="it-IT" dirty="0"/>
          </a:p>
        </p:txBody>
      </p:sp>
      <p:sp>
        <p:nvSpPr>
          <p:cNvPr id="3" name="Segnaposto testo 2"/>
          <p:cNvSpPr>
            <a:spLocks noGrp="1"/>
          </p:cNvSpPr>
          <p:nvPr>
            <p:ph type="body" idx="1"/>
          </p:nvPr>
        </p:nvSpPr>
        <p:spPr/>
        <p:txBody>
          <a:bodyPr/>
          <a:lstStyle/>
          <a:p>
            <a:r>
              <a:rPr lang="it-IT" sz="2800" dirty="0" smtClean="0"/>
              <a:t>Esperimenti a cranio aperto: </a:t>
            </a:r>
            <a:r>
              <a:rPr lang="it-IT" sz="2800" dirty="0"/>
              <a:t>deve passare circa mezzo secondo tra la stimolazione e la consapevolezza dello </a:t>
            </a:r>
            <a:r>
              <a:rPr lang="it-IT" sz="2800" dirty="0" smtClean="0"/>
              <a:t>stimolo.</a:t>
            </a:r>
          </a:p>
          <a:p>
            <a:endParaRPr lang="it-IT" dirty="0"/>
          </a:p>
          <a:p>
            <a:r>
              <a:rPr lang="it-IT" sz="2800" dirty="0" smtClean="0"/>
              <a:t>Esperimenti di </a:t>
            </a:r>
            <a:r>
              <a:rPr lang="it-IT" sz="2800" dirty="0"/>
              <a:t>John-Dylan </a:t>
            </a:r>
            <a:r>
              <a:rPr lang="it-IT" sz="2800" dirty="0" err="1" smtClean="0"/>
              <a:t>Haynes</a:t>
            </a:r>
            <a:r>
              <a:rPr lang="it-IT" sz="2800" dirty="0" smtClean="0"/>
              <a:t>: scegliere tra due pulsanti. </a:t>
            </a:r>
            <a:r>
              <a:rPr lang="it-IT" sz="2800" dirty="0"/>
              <a:t>U</a:t>
            </a:r>
            <a:r>
              <a:rPr lang="it-IT" sz="2800" dirty="0" smtClean="0"/>
              <a:t>no </a:t>
            </a:r>
            <a:r>
              <a:rPr lang="it-IT" sz="2800" dirty="0"/>
              <a:t>specifico evento cerebrale si </a:t>
            </a:r>
            <a:r>
              <a:rPr lang="it-IT" sz="2800" dirty="0" smtClean="0"/>
              <a:t>presentava (</a:t>
            </a:r>
            <a:r>
              <a:rPr lang="it-IT" sz="2800" dirty="0" err="1" smtClean="0"/>
              <a:t>fMRI</a:t>
            </a:r>
            <a:r>
              <a:rPr lang="it-IT" sz="2800" dirty="0" smtClean="0"/>
              <a:t>) </a:t>
            </a:r>
            <a:r>
              <a:rPr lang="it-IT" sz="2800" dirty="0"/>
              <a:t>con qualche secondo di anticipo sia sul compimento dell’azione sia rispetto a quando il soggetto affermava di aver preso la </a:t>
            </a:r>
            <a:r>
              <a:rPr lang="it-IT" sz="2800" dirty="0" smtClean="0"/>
              <a:t>decisione.</a:t>
            </a:r>
            <a:endParaRPr lang="it-IT" sz="2800" dirty="0"/>
          </a:p>
        </p:txBody>
      </p:sp>
    </p:spTree>
    <p:extLst>
      <p:ext uri="{BB962C8B-B14F-4D97-AF65-F5344CB8AC3E}">
        <p14:creationId xmlns:p14="http://schemas.microsoft.com/office/powerpoint/2010/main" val="4581747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Conclusione </a:t>
            </a:r>
            <a:endParaRPr lang="it-IT" dirty="0"/>
          </a:p>
        </p:txBody>
      </p:sp>
      <p:sp>
        <p:nvSpPr>
          <p:cNvPr id="3" name="Segnaposto testo 2"/>
          <p:cNvSpPr>
            <a:spLocks noGrp="1"/>
          </p:cNvSpPr>
          <p:nvPr>
            <p:ph type="body" idx="1"/>
          </p:nvPr>
        </p:nvSpPr>
        <p:spPr/>
        <p:txBody>
          <a:bodyPr/>
          <a:lstStyle/>
          <a:p>
            <a:endParaRPr lang="it-IT"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88640"/>
            <a:ext cx="3590925"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ttangolo 3"/>
          <p:cNvSpPr/>
          <p:nvPr/>
        </p:nvSpPr>
        <p:spPr>
          <a:xfrm>
            <a:off x="611560" y="1700808"/>
            <a:ext cx="3456384" cy="42484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400" dirty="0" smtClean="0"/>
              <a:t>Boncinelli: «Se </a:t>
            </a:r>
            <a:r>
              <a:rPr lang="it-IT" sz="2400" dirty="0"/>
              <a:t>a decidere sono io, nel senso di tutto il mio corpo, allora posso ancora dire di essere io a decidere, ma se l’io è inteso come una sostanza immateriale, allora l’esistenza del libero arbitrio  è messa seriamente in dubbio».</a:t>
            </a:r>
          </a:p>
        </p:txBody>
      </p:sp>
      <p:sp>
        <p:nvSpPr>
          <p:cNvPr id="5" name="Freccia in su 4"/>
          <p:cNvSpPr/>
          <p:nvPr/>
        </p:nvSpPr>
        <p:spPr>
          <a:xfrm>
            <a:off x="6300192" y="3356992"/>
            <a:ext cx="1656184" cy="2448272"/>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smtClean="0"/>
              <a:t>Area attivata negli attacchi di panico</a:t>
            </a:r>
          </a:p>
          <a:p>
            <a:pPr algn="ctr"/>
            <a:r>
              <a:rPr lang="it-IT" dirty="0" smtClean="0"/>
              <a:t>(</a:t>
            </a:r>
            <a:r>
              <a:rPr lang="it-IT" dirty="0" err="1" smtClean="0"/>
              <a:t>fMRI</a:t>
            </a:r>
            <a:r>
              <a:rPr lang="it-IT" dirty="0" smtClean="0"/>
              <a:t>)</a:t>
            </a:r>
            <a:endParaRPr lang="it-IT" dirty="0"/>
          </a:p>
        </p:txBody>
      </p:sp>
    </p:spTree>
    <p:extLst>
      <p:ext uri="{BB962C8B-B14F-4D97-AF65-F5344CB8AC3E}">
        <p14:creationId xmlns:p14="http://schemas.microsoft.com/office/powerpoint/2010/main" val="284282033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Conclusione</a:t>
            </a:r>
            <a:endParaRPr lang="it-IT" dirty="0"/>
          </a:p>
        </p:txBody>
      </p:sp>
      <p:sp>
        <p:nvSpPr>
          <p:cNvPr id="3" name="Sottotitolo 2"/>
          <p:cNvSpPr>
            <a:spLocks noGrp="1"/>
          </p:cNvSpPr>
          <p:nvPr>
            <p:ph type="subTitle" idx="1"/>
          </p:nvPr>
        </p:nvSpPr>
        <p:spPr/>
        <p:txBody>
          <a:bodyPr/>
          <a:lstStyle/>
          <a:p>
            <a:r>
              <a:rPr lang="it-IT" dirty="0" smtClean="0"/>
              <a:t>Una visione unitaria dell’essere umano</a:t>
            </a:r>
            <a:endParaRPr lang="it-IT" dirty="0"/>
          </a:p>
        </p:txBody>
      </p:sp>
    </p:spTree>
    <p:extLst>
      <p:ext uri="{BB962C8B-B14F-4D97-AF65-F5344CB8AC3E}">
        <p14:creationId xmlns:p14="http://schemas.microsoft.com/office/powerpoint/2010/main" val="3302771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Sintesi </a:t>
            </a:r>
            <a:endParaRPr lang="it-IT" dirty="0"/>
          </a:p>
        </p:txBody>
      </p:sp>
      <p:sp>
        <p:nvSpPr>
          <p:cNvPr id="3" name="Segnaposto testo 2"/>
          <p:cNvSpPr>
            <a:spLocks noGrp="1"/>
          </p:cNvSpPr>
          <p:nvPr>
            <p:ph type="body" idx="1"/>
          </p:nvPr>
        </p:nvSpPr>
        <p:spPr/>
        <p:txBody>
          <a:bodyPr/>
          <a:lstStyle/>
          <a:p>
            <a:r>
              <a:rPr lang="it-IT" dirty="0" smtClean="0"/>
              <a:t>Le neuroscienze sembrano confermare la visione unitaria emersa dall’antropologia biblica.</a:t>
            </a:r>
          </a:p>
          <a:p>
            <a:endParaRPr lang="it-IT" dirty="0"/>
          </a:p>
          <a:p>
            <a:r>
              <a:rPr lang="it-IT" dirty="0" smtClean="0"/>
              <a:t>La risurrezione di Cristo è un evento che cambia la storia dell’uomo perché ne cambia il destino: da mortale a immortale.</a:t>
            </a:r>
            <a:endParaRPr lang="it-IT" dirty="0"/>
          </a:p>
        </p:txBody>
      </p:sp>
    </p:spTree>
    <p:extLst>
      <p:ext uri="{BB962C8B-B14F-4D97-AF65-F5344CB8AC3E}">
        <p14:creationId xmlns:p14="http://schemas.microsoft.com/office/powerpoint/2010/main" val="20946856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testo 2"/>
          <p:cNvSpPr>
            <a:spLocks noGrp="1"/>
          </p:cNvSpPr>
          <p:nvPr>
            <p:ph type="body" idx="1"/>
          </p:nvPr>
        </p:nvSpPr>
        <p:spPr/>
        <p:txBody>
          <a:bodyPr/>
          <a:lstStyle/>
          <a:p>
            <a:r>
              <a:rPr lang="it-IT" dirty="0" smtClean="0"/>
              <a:t>I Greci non comprendono il discorso di Paolo (At 17,37) perché credono all’immortalità dell’anima piuttosto che alla risurrezione dei corpi.</a:t>
            </a:r>
          </a:p>
          <a:p>
            <a:endParaRPr lang="it-IT" dirty="0"/>
          </a:p>
        </p:txBody>
      </p:sp>
      <p:sp>
        <p:nvSpPr>
          <p:cNvPr id="4" name="Pergamena 2 3"/>
          <p:cNvSpPr/>
          <p:nvPr/>
        </p:nvSpPr>
        <p:spPr>
          <a:xfrm>
            <a:off x="755576" y="3717032"/>
            <a:ext cx="7848872" cy="2376264"/>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1600" dirty="0"/>
              <a:t>«Nel Nuovo Testamento la morte e la vita eterna sono legate alla storia di Cristo. È dunque chiaro che per i primi cristiani l’anima non è immortale in sé, ma lo diviene unicamente grazie alla risurrezione di Gesù Cristo, “primogenito fra i morti”, e grazie alla fede in lui</a:t>
            </a:r>
            <a:r>
              <a:rPr lang="it-IT" sz="1600" dirty="0" smtClean="0"/>
              <a:t>».</a:t>
            </a:r>
            <a:r>
              <a:rPr lang="it-IT" dirty="0" smtClean="0"/>
              <a:t> </a:t>
            </a:r>
          </a:p>
          <a:p>
            <a:pPr algn="ctr"/>
            <a:r>
              <a:rPr lang="it-IT" dirty="0" smtClean="0"/>
              <a:t>O</a:t>
            </a:r>
            <a:r>
              <a:rPr lang="it-IT" dirty="0"/>
              <a:t>. </a:t>
            </a:r>
            <a:r>
              <a:rPr lang="it-IT" dirty="0" err="1"/>
              <a:t>Cullmann</a:t>
            </a:r>
            <a:r>
              <a:rPr lang="it-IT" dirty="0"/>
              <a:t>, </a:t>
            </a:r>
            <a:r>
              <a:rPr lang="it-IT" i="1" dirty="0"/>
              <a:t>Immortalità dell’anima o risurrezione dei morti? La testimonianza del Nuovo Testamento</a:t>
            </a:r>
            <a:r>
              <a:rPr lang="it-IT" dirty="0"/>
              <a:t>, </a:t>
            </a:r>
            <a:r>
              <a:rPr lang="it-IT" dirty="0" err="1"/>
              <a:t>Paideia</a:t>
            </a:r>
            <a:r>
              <a:rPr lang="it-IT" dirty="0"/>
              <a:t>, Brescia 1986, 17.</a:t>
            </a:r>
          </a:p>
        </p:txBody>
      </p:sp>
    </p:spTree>
    <p:extLst>
      <p:ext uri="{BB962C8B-B14F-4D97-AF65-F5344CB8AC3E}">
        <p14:creationId xmlns:p14="http://schemas.microsoft.com/office/powerpoint/2010/main" val="422545711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Davanti alla morte (</a:t>
            </a:r>
            <a:r>
              <a:rPr lang="it-IT" dirty="0" err="1" smtClean="0"/>
              <a:t>Cullman</a:t>
            </a:r>
            <a:r>
              <a:rPr lang="it-IT" dirty="0" smtClean="0"/>
              <a:t>)</a:t>
            </a:r>
            <a:endParaRPr lang="it-IT" dirty="0"/>
          </a:p>
        </p:txBody>
      </p:sp>
      <p:sp>
        <p:nvSpPr>
          <p:cNvPr id="3" name="Segnaposto testo 2"/>
          <p:cNvSpPr>
            <a:spLocks noGrp="1"/>
          </p:cNvSpPr>
          <p:nvPr>
            <p:ph type="body" idx="1"/>
          </p:nvPr>
        </p:nvSpPr>
        <p:spPr/>
        <p:txBody>
          <a:bodyPr/>
          <a:lstStyle/>
          <a:p>
            <a:r>
              <a:rPr lang="it-IT" dirty="0" smtClean="0"/>
              <a:t>Socrate</a:t>
            </a:r>
          </a:p>
          <a:p>
            <a:pPr marL="660400" indent="-457200">
              <a:buFontTx/>
              <a:buChar char="-"/>
            </a:pPr>
            <a:r>
              <a:rPr lang="it-IT" dirty="0" smtClean="0"/>
              <a:t>La vive serenamente.</a:t>
            </a:r>
          </a:p>
          <a:p>
            <a:pPr marL="660400" indent="-457200">
              <a:buFontTx/>
              <a:buChar char="-"/>
            </a:pPr>
            <a:r>
              <a:rPr lang="it-IT" dirty="0" smtClean="0"/>
              <a:t>La morte libera finalmente dal corpo.</a:t>
            </a:r>
          </a:p>
          <a:p>
            <a:pPr marL="660400" indent="-457200">
              <a:buFontTx/>
              <a:buChar char="-"/>
            </a:pPr>
            <a:r>
              <a:rPr lang="it-IT" dirty="0" smtClean="0"/>
              <a:t>Tranquillamente beve la cicuta.</a:t>
            </a:r>
            <a:endParaRPr lang="it-IT" dirty="0"/>
          </a:p>
        </p:txBody>
      </p:sp>
      <p:sp>
        <p:nvSpPr>
          <p:cNvPr id="4" name="Segnaposto testo 3"/>
          <p:cNvSpPr>
            <a:spLocks noGrp="1"/>
          </p:cNvSpPr>
          <p:nvPr>
            <p:ph type="body" idx="2"/>
          </p:nvPr>
        </p:nvSpPr>
        <p:spPr/>
        <p:txBody>
          <a:bodyPr/>
          <a:lstStyle/>
          <a:p>
            <a:r>
              <a:rPr lang="it-IT" dirty="0" smtClean="0"/>
              <a:t>Gesù</a:t>
            </a:r>
          </a:p>
          <a:p>
            <a:pPr marL="660400" indent="-457200">
              <a:buFontTx/>
              <a:buChar char="-"/>
            </a:pPr>
            <a:r>
              <a:rPr lang="it-IT" dirty="0" smtClean="0"/>
              <a:t>Mc 14,34: Gesù trema davanti alla morte.</a:t>
            </a:r>
          </a:p>
          <a:p>
            <a:pPr marL="660400" indent="-457200">
              <a:buFontTx/>
              <a:buChar char="-"/>
            </a:pPr>
            <a:r>
              <a:rPr lang="it-IT" dirty="0" smtClean="0"/>
              <a:t>La morte è la nemica, vuol dire separazione dal padre (</a:t>
            </a:r>
            <a:r>
              <a:rPr lang="it-IT" dirty="0" err="1" smtClean="0"/>
              <a:t>cf</a:t>
            </a:r>
            <a:r>
              <a:rPr lang="it-IT" dirty="0" smtClean="0"/>
              <a:t> </a:t>
            </a:r>
            <a:r>
              <a:rPr lang="it-IT" dirty="0" err="1" smtClean="0"/>
              <a:t>Eb</a:t>
            </a:r>
            <a:r>
              <a:rPr lang="it-IT" dirty="0" smtClean="0"/>
              <a:t> 5,7; </a:t>
            </a:r>
            <a:r>
              <a:rPr lang="it-IT" dirty="0" err="1" smtClean="0"/>
              <a:t>Ap</a:t>
            </a:r>
            <a:r>
              <a:rPr lang="it-IT" dirty="0"/>
              <a:t> </a:t>
            </a:r>
            <a:r>
              <a:rPr lang="it-IT" dirty="0" smtClean="0"/>
              <a:t>20,14).</a:t>
            </a:r>
            <a:endParaRPr lang="it-IT" dirty="0"/>
          </a:p>
        </p:txBody>
      </p:sp>
    </p:spTree>
    <p:extLst>
      <p:ext uri="{BB962C8B-B14F-4D97-AF65-F5344CB8AC3E}">
        <p14:creationId xmlns:p14="http://schemas.microsoft.com/office/powerpoint/2010/main" val="5553301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Cullman</a:t>
            </a:r>
            <a:endParaRPr lang="it-IT" dirty="0"/>
          </a:p>
        </p:txBody>
      </p:sp>
      <p:sp>
        <p:nvSpPr>
          <p:cNvPr id="3" name="Segnaposto testo 2"/>
          <p:cNvSpPr>
            <a:spLocks noGrp="1"/>
          </p:cNvSpPr>
          <p:nvPr>
            <p:ph type="body" idx="1"/>
          </p:nvPr>
        </p:nvSpPr>
        <p:spPr/>
        <p:txBody>
          <a:bodyPr/>
          <a:lstStyle/>
          <a:p>
            <a:r>
              <a:rPr lang="it-IT" dirty="0" smtClean="0"/>
              <a:t>È necessario </a:t>
            </a:r>
            <a:r>
              <a:rPr lang="it-IT" b="1" dirty="0" smtClean="0">
                <a:solidFill>
                  <a:schemeClr val="accent3">
                    <a:lumMod val="60000"/>
                    <a:lumOff val="40000"/>
                  </a:schemeClr>
                </a:solidFill>
              </a:rPr>
              <a:t>un nuovo atto creatore </a:t>
            </a:r>
            <a:r>
              <a:rPr lang="it-IT" dirty="0" smtClean="0"/>
              <a:t>di Dio.</a:t>
            </a:r>
          </a:p>
          <a:p>
            <a:r>
              <a:rPr lang="it-IT" dirty="0" smtClean="0"/>
              <a:t>Con la morte muore tutto l’uomo, con la risurrezione risorge tutto l’uomo.</a:t>
            </a:r>
          </a:p>
          <a:p>
            <a:endParaRPr lang="it-IT" dirty="0" smtClean="0"/>
          </a:p>
          <a:p>
            <a:r>
              <a:rPr lang="it-IT" dirty="0" smtClean="0"/>
              <a:t>Per Socrate e Platone non occorre un nuovo atto creatore: è sufficiente che la parte buona dell’uomo continui a vivere.</a:t>
            </a:r>
            <a:endParaRPr lang="it-IT" dirty="0"/>
          </a:p>
        </p:txBody>
      </p:sp>
    </p:spTree>
    <p:extLst>
      <p:ext uri="{BB962C8B-B14F-4D97-AF65-F5344CB8AC3E}">
        <p14:creationId xmlns:p14="http://schemas.microsoft.com/office/powerpoint/2010/main" val="2864085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Peccato e morte</a:t>
            </a:r>
            <a:endParaRPr lang="it-IT" dirty="0"/>
          </a:p>
        </p:txBody>
      </p:sp>
      <p:sp>
        <p:nvSpPr>
          <p:cNvPr id="3" name="Segnaposto testo 2"/>
          <p:cNvSpPr>
            <a:spLocks noGrp="1"/>
          </p:cNvSpPr>
          <p:nvPr>
            <p:ph type="body" idx="1"/>
          </p:nvPr>
        </p:nvSpPr>
        <p:spPr/>
        <p:txBody>
          <a:bodyPr/>
          <a:lstStyle/>
          <a:p>
            <a:r>
              <a:rPr lang="it-IT" dirty="0" smtClean="0"/>
              <a:t>Per la fede giudaica e cristiana la morte è conseguenza del peccato. È il negativo non voluto da Dio.</a:t>
            </a:r>
          </a:p>
          <a:p>
            <a:endParaRPr lang="it-IT" dirty="0"/>
          </a:p>
          <a:p>
            <a:r>
              <a:rPr lang="it-IT" dirty="0" smtClean="0"/>
              <a:t>Non si tratta di liberazione </a:t>
            </a:r>
            <a:r>
              <a:rPr lang="it-IT" i="1" dirty="0" smtClean="0"/>
              <a:t>dal</a:t>
            </a:r>
            <a:r>
              <a:rPr lang="it-IT" dirty="0" smtClean="0"/>
              <a:t> corpo (pensiero greco), ma liberazione </a:t>
            </a:r>
            <a:r>
              <a:rPr lang="it-IT" i="1" dirty="0" smtClean="0"/>
              <a:t>del</a:t>
            </a:r>
            <a:r>
              <a:rPr lang="it-IT" dirty="0" smtClean="0"/>
              <a:t> corpo e </a:t>
            </a:r>
            <a:r>
              <a:rPr lang="it-IT" i="1" dirty="0" smtClean="0"/>
              <a:t>dell</a:t>
            </a:r>
            <a:r>
              <a:rPr lang="it-IT" dirty="0" smtClean="0"/>
              <a:t>’anima </a:t>
            </a:r>
            <a:r>
              <a:rPr lang="it-IT" dirty="0" smtClean="0"/>
              <a:t>dal potere della morte che è la carne (</a:t>
            </a:r>
            <a:r>
              <a:rPr lang="it-IT" dirty="0" err="1" smtClean="0"/>
              <a:t>cf</a:t>
            </a:r>
            <a:r>
              <a:rPr lang="it-IT" dirty="0" smtClean="0"/>
              <a:t> Paolo).</a:t>
            </a:r>
            <a:endParaRPr lang="it-IT" dirty="0"/>
          </a:p>
        </p:txBody>
      </p:sp>
    </p:spTree>
    <p:extLst>
      <p:ext uri="{BB962C8B-B14F-4D97-AF65-F5344CB8AC3E}">
        <p14:creationId xmlns:p14="http://schemas.microsoft.com/office/powerpoint/2010/main" val="28861118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Perplessità dei padri sull’immortalità dell’anima</a:t>
            </a:r>
          </a:p>
        </p:txBody>
      </p:sp>
      <p:sp>
        <p:nvSpPr>
          <p:cNvPr id="3" name="Segnaposto testo 2"/>
          <p:cNvSpPr>
            <a:spLocks noGrp="1"/>
          </p:cNvSpPr>
          <p:nvPr>
            <p:ph type="body" idx="1"/>
          </p:nvPr>
        </p:nvSpPr>
        <p:spPr/>
        <p:txBody>
          <a:bodyPr/>
          <a:lstStyle/>
          <a:p>
            <a:r>
              <a:rPr lang="it-IT" dirty="0"/>
              <a:t>Nell’ellenismo l’immortalità (</a:t>
            </a:r>
            <a:r>
              <a:rPr lang="it-IT" i="1" dirty="0" err="1"/>
              <a:t>athanasia</a:t>
            </a:r>
            <a:r>
              <a:rPr lang="it-IT" dirty="0"/>
              <a:t>) era una connotazione propria della divinità</a:t>
            </a:r>
            <a:r>
              <a:rPr lang="it-IT" dirty="0" smtClean="0"/>
              <a:t>.</a:t>
            </a:r>
          </a:p>
          <a:p>
            <a:r>
              <a:rPr lang="it-IT" dirty="0" smtClean="0"/>
              <a:t>I Padri prendono le distanze dal </a:t>
            </a:r>
            <a:r>
              <a:rPr lang="it-IT" b="1" dirty="0" smtClean="0">
                <a:solidFill>
                  <a:schemeClr val="accent3">
                    <a:lumMod val="60000"/>
                    <a:lumOff val="40000"/>
                  </a:schemeClr>
                </a:solidFill>
              </a:rPr>
              <a:t>platonismo</a:t>
            </a:r>
            <a:r>
              <a:rPr lang="it-IT" dirty="0" smtClean="0">
                <a:solidFill>
                  <a:schemeClr val="accent3">
                    <a:lumMod val="60000"/>
                    <a:lumOff val="40000"/>
                  </a:schemeClr>
                </a:solidFill>
              </a:rPr>
              <a:t> </a:t>
            </a:r>
            <a:r>
              <a:rPr lang="it-IT" dirty="0" smtClean="0"/>
              <a:t>e dalla </a:t>
            </a:r>
            <a:r>
              <a:rPr lang="it-IT" b="1" dirty="0" smtClean="0">
                <a:solidFill>
                  <a:schemeClr val="accent3">
                    <a:lumMod val="60000"/>
                    <a:lumOff val="40000"/>
                  </a:schemeClr>
                </a:solidFill>
              </a:rPr>
              <a:t>gnosi</a:t>
            </a:r>
            <a:r>
              <a:rPr lang="it-IT" dirty="0" smtClean="0"/>
              <a:t>.</a:t>
            </a:r>
          </a:p>
          <a:p>
            <a:r>
              <a:rPr lang="it-IT" dirty="0" smtClean="0"/>
              <a:t>L’anima non può essere parte della sostanza divina, perché è </a:t>
            </a:r>
            <a:r>
              <a:rPr lang="it-IT" b="1" dirty="0" smtClean="0">
                <a:solidFill>
                  <a:schemeClr val="accent3">
                    <a:lumMod val="60000"/>
                    <a:lumOff val="40000"/>
                  </a:schemeClr>
                </a:solidFill>
              </a:rPr>
              <a:t>creata</a:t>
            </a:r>
            <a:r>
              <a:rPr lang="it-IT" dirty="0" smtClean="0"/>
              <a:t>.</a:t>
            </a:r>
          </a:p>
          <a:p>
            <a:r>
              <a:rPr lang="it-IT" dirty="0" smtClean="0"/>
              <a:t>L’immortalità non è privilegio della natura, ma dono della </a:t>
            </a:r>
            <a:r>
              <a:rPr lang="it-IT" b="1" dirty="0" smtClean="0">
                <a:solidFill>
                  <a:schemeClr val="accent3">
                    <a:lumMod val="60000"/>
                    <a:lumOff val="40000"/>
                  </a:schemeClr>
                </a:solidFill>
              </a:rPr>
              <a:t>grazia</a:t>
            </a:r>
            <a:r>
              <a:rPr lang="it-IT" dirty="0" smtClean="0"/>
              <a:t>.</a:t>
            </a:r>
            <a:endParaRPr lang="it-IT" dirty="0"/>
          </a:p>
        </p:txBody>
      </p:sp>
    </p:spTree>
    <p:extLst>
      <p:ext uri="{BB962C8B-B14F-4D97-AF65-F5344CB8AC3E}">
        <p14:creationId xmlns:p14="http://schemas.microsoft.com/office/powerpoint/2010/main" val="155488208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Giustino (II sec. </a:t>
            </a:r>
            <a:r>
              <a:rPr lang="it-IT" dirty="0"/>
              <a:t>d</a:t>
            </a:r>
            <a:r>
              <a:rPr lang="it-IT" dirty="0" smtClean="0"/>
              <a:t>.C.)</a:t>
            </a:r>
            <a:endParaRPr lang="it-IT" dirty="0"/>
          </a:p>
        </p:txBody>
      </p:sp>
      <p:sp>
        <p:nvSpPr>
          <p:cNvPr id="3" name="Segnaposto testo 2"/>
          <p:cNvSpPr>
            <a:spLocks noGrp="1"/>
          </p:cNvSpPr>
          <p:nvPr>
            <p:ph type="body" idx="1"/>
          </p:nvPr>
        </p:nvSpPr>
        <p:spPr/>
        <p:txBody>
          <a:bodyPr/>
          <a:lstStyle/>
          <a:p>
            <a:r>
              <a:rPr lang="it-IT" dirty="0" smtClean="0"/>
              <a:t>Primo filosofo cristiano martire</a:t>
            </a:r>
            <a:endParaRPr lang="it-I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1772816"/>
            <a:ext cx="2143125" cy="292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39036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Giustino, </a:t>
            </a:r>
            <a:r>
              <a:rPr lang="it-IT" i="1" dirty="0"/>
              <a:t>Dialogo con Trifone</a:t>
            </a:r>
            <a:endParaRPr lang="it-IT" dirty="0"/>
          </a:p>
        </p:txBody>
      </p:sp>
      <p:sp>
        <p:nvSpPr>
          <p:cNvPr id="3" name="Segnaposto testo 2"/>
          <p:cNvSpPr>
            <a:spLocks noGrp="1"/>
          </p:cNvSpPr>
          <p:nvPr>
            <p:ph type="body" idx="1"/>
          </p:nvPr>
        </p:nvSpPr>
        <p:spPr/>
        <p:txBody>
          <a:bodyPr/>
          <a:lstStyle/>
          <a:p>
            <a:r>
              <a:rPr lang="it-IT" sz="2800" dirty="0" smtClean="0"/>
              <a:t>«</a:t>
            </a:r>
            <a:r>
              <a:rPr lang="it-IT" sz="2800" dirty="0"/>
              <a:t>E non si deve neanche dire che è immortale [l’anima]: perché, se fosse immortale, sarebbe evidentemente anche ingenerata». </a:t>
            </a:r>
            <a:endParaRPr lang="it-IT" sz="2800" dirty="0" smtClean="0"/>
          </a:p>
          <a:p>
            <a:endParaRPr lang="it-IT" sz="2800" dirty="0" smtClean="0"/>
          </a:p>
          <a:p>
            <a:r>
              <a:rPr lang="it-IT" sz="2800" dirty="0" smtClean="0"/>
              <a:t>«</a:t>
            </a:r>
            <a:r>
              <a:rPr lang="it-IT" sz="2800" dirty="0"/>
              <a:t>Se il mondo è generato, è necessario che anche le anime siano generate, e che non esistano più ad un certo punto. Infatti, sono nate a motivo degli uomini e degli altri esseri viventi» […] «Quindi le anime non sono immortali».</a:t>
            </a:r>
          </a:p>
        </p:txBody>
      </p:sp>
    </p:spTree>
    <p:extLst>
      <p:ext uri="{BB962C8B-B14F-4D97-AF65-F5344CB8AC3E}">
        <p14:creationId xmlns:p14="http://schemas.microsoft.com/office/powerpoint/2010/main" val="45365846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…Giustino</a:t>
            </a:r>
            <a:endParaRPr lang="it-IT" dirty="0"/>
          </a:p>
        </p:txBody>
      </p:sp>
      <p:sp>
        <p:nvSpPr>
          <p:cNvPr id="3" name="Segnaposto testo 2"/>
          <p:cNvSpPr>
            <a:spLocks noGrp="1"/>
          </p:cNvSpPr>
          <p:nvPr>
            <p:ph type="body" idx="1"/>
          </p:nvPr>
        </p:nvSpPr>
        <p:spPr/>
        <p:txBody>
          <a:bodyPr/>
          <a:lstStyle/>
          <a:p>
            <a:r>
              <a:rPr lang="it-IT" sz="2400" dirty="0"/>
              <a:t>«Tutto ciò che esiste o esisterà mai, oltre a Dio, ha una natura corruttibile, e può scomparire e non esistere più: solo Dio, infatti, è ingenerato e incorruttibile, e per questo è Dio, mentre tutto ciò che viene dopo di lui, è </a:t>
            </a:r>
            <a:r>
              <a:rPr lang="it-IT" sz="2400" b="1" dirty="0">
                <a:solidFill>
                  <a:schemeClr val="accent3">
                    <a:lumMod val="60000"/>
                    <a:lumOff val="40000"/>
                  </a:schemeClr>
                </a:solidFill>
              </a:rPr>
              <a:t>generato e corruttibile</a:t>
            </a:r>
            <a:r>
              <a:rPr lang="it-IT" sz="2400" dirty="0" smtClean="0"/>
              <a:t>».</a:t>
            </a:r>
          </a:p>
          <a:p>
            <a:r>
              <a:rPr lang="it-IT" sz="2000" dirty="0"/>
              <a:t>«L’anima, dunque, o è vita ovvero ha la vita. Se è vita farà vivere qualcos’altro, non se stessa, come il movimento farà muovere qualcos’altro, piuttosto che se stesso. Che l’anima vive, nessuno lo nega. Se dunque vive, vive senza essere essa stessa la vita, bensì </a:t>
            </a:r>
            <a:r>
              <a:rPr lang="it-IT" sz="2000" b="1" dirty="0">
                <a:solidFill>
                  <a:schemeClr val="accent3">
                    <a:lumMod val="60000"/>
                    <a:lumOff val="40000"/>
                  </a:schemeClr>
                </a:solidFill>
              </a:rPr>
              <a:t>partecipando</a:t>
            </a:r>
            <a:r>
              <a:rPr lang="it-IT" sz="2000" dirty="0"/>
              <a:t> della vita. Ora, ciò che partecipa di qualche cosa è diverso da ciò di cui partecipa. L’anima partecipa della vita perché Dio vuole che abbia la vita». </a:t>
            </a:r>
          </a:p>
        </p:txBody>
      </p:sp>
    </p:spTree>
    <p:extLst>
      <p:ext uri="{BB962C8B-B14F-4D97-AF65-F5344CB8AC3E}">
        <p14:creationId xmlns:p14="http://schemas.microsoft.com/office/powerpoint/2010/main" val="169842846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Tertulliano (II-III sec. d.C.)</a:t>
            </a:r>
            <a:endParaRPr lang="it-IT" dirty="0"/>
          </a:p>
        </p:txBody>
      </p:sp>
      <p:sp>
        <p:nvSpPr>
          <p:cNvPr id="3" name="Segnaposto testo 2"/>
          <p:cNvSpPr>
            <a:spLocks noGrp="1"/>
          </p:cNvSpPr>
          <p:nvPr>
            <p:ph type="body" idx="1"/>
          </p:nvPr>
        </p:nvSpPr>
        <p:spPr/>
        <p:txBody>
          <a:bodyPr/>
          <a:lstStyle/>
          <a:p>
            <a:r>
              <a:rPr lang="it-IT" dirty="0" smtClean="0"/>
              <a:t>Apologeta cristiano.</a:t>
            </a:r>
            <a:endParaRPr lang="it-I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772816"/>
            <a:ext cx="2095500" cy="252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97021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redenzione è di tutto l’uomo</a:t>
            </a:r>
            <a:endParaRPr lang="it-IT" dirty="0"/>
          </a:p>
        </p:txBody>
      </p:sp>
      <p:sp>
        <p:nvSpPr>
          <p:cNvPr id="3" name="Segnaposto testo 2"/>
          <p:cNvSpPr>
            <a:spLocks noGrp="1"/>
          </p:cNvSpPr>
          <p:nvPr>
            <p:ph type="body" idx="1"/>
          </p:nvPr>
        </p:nvSpPr>
        <p:spPr/>
        <p:txBody>
          <a:bodyPr/>
          <a:lstStyle/>
          <a:p>
            <a:r>
              <a:rPr lang="it-IT" dirty="0" smtClean="0"/>
              <a:t>Tertulliano, </a:t>
            </a:r>
            <a:r>
              <a:rPr lang="it-IT" i="1" dirty="0"/>
              <a:t>Sulla risurrezione dei </a:t>
            </a:r>
            <a:r>
              <a:rPr lang="it-IT" i="1" dirty="0" smtClean="0"/>
              <a:t>morti</a:t>
            </a:r>
            <a:r>
              <a:rPr lang="it-IT" dirty="0" smtClean="0"/>
              <a:t>:</a:t>
            </a:r>
          </a:p>
          <a:p>
            <a:r>
              <a:rPr lang="it-IT" sz="2800" dirty="0"/>
              <a:t>«Veramente, le potrebbe bastare il fatto che nessuna anima riesce ad ottenere la salvezza, se non avrà creduto mentre è nella </a:t>
            </a:r>
            <a:r>
              <a:rPr lang="it-IT" sz="2800" b="1" dirty="0">
                <a:solidFill>
                  <a:schemeClr val="accent3">
                    <a:lumMod val="60000"/>
                    <a:lumOff val="40000"/>
                  </a:schemeClr>
                </a:solidFill>
              </a:rPr>
              <a:t>carne</a:t>
            </a:r>
            <a:r>
              <a:rPr lang="it-IT" sz="2800" dirty="0"/>
              <a:t>: a tal punto, dunque, la carne è cardine della salvezza, che, quando per mezzo della salvezza l’anima è legata a Dio, è proprio la carne a fare in modo che l’anima possa essere scelta da Dio».</a:t>
            </a:r>
          </a:p>
        </p:txBody>
      </p:sp>
    </p:spTree>
    <p:extLst>
      <p:ext uri="{BB962C8B-B14F-4D97-AF65-F5344CB8AC3E}">
        <p14:creationId xmlns:p14="http://schemas.microsoft.com/office/powerpoint/2010/main" val="314434782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carne</a:t>
            </a:r>
            <a:endParaRPr lang="it-IT" dirty="0"/>
          </a:p>
        </p:txBody>
      </p:sp>
      <p:sp>
        <p:nvSpPr>
          <p:cNvPr id="3" name="Segnaposto testo 2"/>
          <p:cNvSpPr>
            <a:spLocks noGrp="1"/>
          </p:cNvSpPr>
          <p:nvPr>
            <p:ph type="body" idx="1"/>
          </p:nvPr>
        </p:nvSpPr>
        <p:spPr/>
        <p:txBody>
          <a:bodyPr/>
          <a:lstStyle/>
          <a:p>
            <a:r>
              <a:rPr lang="it-IT" sz="2400" dirty="0"/>
              <a:t>«Ed ancora, è la carne che viene lavata perché si purifichi l’anima, è la carne che viene unta perché l’anima sia consacrata, è sulla carne che si fa il segno, perché l’anima sia difesa, è la carne che viene adombrata dalla imposizione delle mani, perché poi anche l’anima sia illuminata dallo Spirito, è la carne che si ciba del Corpo e del Sangue di Cristo, perché anche l’anima possa essere nutrita di Dio. Non si può dunque separare nella ricompensa coloro che sono congiunti </a:t>
            </a:r>
            <a:r>
              <a:rPr lang="it-IT" sz="2400" dirty="0" smtClean="0"/>
              <a:t> dalle </a:t>
            </a:r>
            <a:r>
              <a:rPr lang="it-IT" sz="2400" dirty="0"/>
              <a:t>opere</a:t>
            </a:r>
            <a:r>
              <a:rPr lang="it-IT" sz="2400" dirty="0" smtClean="0"/>
              <a:t>».</a:t>
            </a:r>
          </a:p>
          <a:p>
            <a:endParaRPr lang="it-IT" sz="2400" dirty="0" smtClean="0"/>
          </a:p>
          <a:p>
            <a:r>
              <a:rPr lang="it-IT" sz="2400" dirty="0" smtClean="0"/>
              <a:t>Tertulliano</a:t>
            </a:r>
            <a:r>
              <a:rPr lang="it-IT" sz="2400" dirty="0"/>
              <a:t>, </a:t>
            </a:r>
            <a:r>
              <a:rPr lang="it-IT" sz="2400" i="1" dirty="0"/>
              <a:t>Sulla risurrezione dei morti</a:t>
            </a:r>
            <a:r>
              <a:rPr lang="it-IT" sz="2400" dirty="0"/>
              <a:t>, 8.3.</a:t>
            </a:r>
          </a:p>
        </p:txBody>
      </p:sp>
    </p:spTree>
    <p:extLst>
      <p:ext uri="{BB962C8B-B14F-4D97-AF65-F5344CB8AC3E}">
        <p14:creationId xmlns:p14="http://schemas.microsoft.com/office/powerpoint/2010/main" val="39588775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Antropologia padri vs platonica</a:t>
            </a:r>
            <a:endParaRPr lang="it-IT" dirty="0"/>
          </a:p>
        </p:txBody>
      </p:sp>
      <p:sp>
        <p:nvSpPr>
          <p:cNvPr id="3" name="Segnaposto testo 2"/>
          <p:cNvSpPr>
            <a:spLocks noGrp="1"/>
          </p:cNvSpPr>
          <p:nvPr>
            <p:ph type="body" idx="1"/>
          </p:nvPr>
        </p:nvSpPr>
        <p:spPr/>
        <p:txBody>
          <a:bodyPr/>
          <a:lstStyle/>
          <a:p>
            <a:pPr marL="717550" indent="-514350">
              <a:buAutoNum type="arabicPeriod"/>
            </a:pPr>
            <a:r>
              <a:rPr lang="it-IT" dirty="0" smtClean="0"/>
              <a:t>Il </a:t>
            </a:r>
            <a:r>
              <a:rPr lang="it-IT" b="1" dirty="0">
                <a:solidFill>
                  <a:schemeClr val="accent3">
                    <a:lumMod val="60000"/>
                    <a:lumOff val="40000"/>
                  </a:schemeClr>
                </a:solidFill>
              </a:rPr>
              <a:t>corpo</a:t>
            </a:r>
            <a:r>
              <a:rPr lang="it-IT" dirty="0">
                <a:solidFill>
                  <a:schemeClr val="accent3">
                    <a:lumMod val="60000"/>
                    <a:lumOff val="40000"/>
                  </a:schemeClr>
                </a:solidFill>
              </a:rPr>
              <a:t> </a:t>
            </a:r>
            <a:r>
              <a:rPr lang="it-IT" dirty="0"/>
              <a:t>è creato da Dio al pari dell’anima, e quindi non è il carcere dell’anima; </a:t>
            </a:r>
            <a:endParaRPr lang="it-IT" dirty="0" smtClean="0"/>
          </a:p>
          <a:p>
            <a:pPr marL="717550" indent="-514350">
              <a:buAutoNum type="arabicPeriod"/>
            </a:pPr>
            <a:r>
              <a:rPr lang="it-IT" dirty="0" smtClean="0"/>
              <a:t>L’anima </a:t>
            </a:r>
            <a:r>
              <a:rPr lang="it-IT" dirty="0"/>
              <a:t>non è qualcosa di divino, ma è essa stessa </a:t>
            </a:r>
            <a:r>
              <a:rPr lang="it-IT" b="1" dirty="0">
                <a:solidFill>
                  <a:schemeClr val="accent3">
                    <a:lumMod val="60000"/>
                    <a:lumOff val="40000"/>
                  </a:schemeClr>
                </a:solidFill>
              </a:rPr>
              <a:t>creatura</a:t>
            </a:r>
            <a:r>
              <a:rPr lang="it-IT" dirty="0"/>
              <a:t>; </a:t>
            </a:r>
            <a:endParaRPr lang="it-IT" dirty="0" smtClean="0"/>
          </a:p>
          <a:p>
            <a:pPr marL="717550" indent="-514350">
              <a:buAutoNum type="arabicPeriod"/>
            </a:pPr>
            <a:r>
              <a:rPr lang="it-IT" dirty="0" smtClean="0"/>
              <a:t>L’anima </a:t>
            </a:r>
            <a:r>
              <a:rPr lang="it-IT" dirty="0"/>
              <a:t>non è </a:t>
            </a:r>
            <a:r>
              <a:rPr lang="it-IT" b="1" dirty="0">
                <a:solidFill>
                  <a:schemeClr val="accent3">
                    <a:lumMod val="60000"/>
                    <a:lumOff val="40000"/>
                  </a:schemeClr>
                </a:solidFill>
              </a:rPr>
              <a:t>preesistente</a:t>
            </a:r>
            <a:r>
              <a:rPr lang="it-IT" dirty="0">
                <a:solidFill>
                  <a:schemeClr val="accent3">
                    <a:lumMod val="60000"/>
                    <a:lumOff val="40000"/>
                  </a:schemeClr>
                </a:solidFill>
              </a:rPr>
              <a:t> </a:t>
            </a:r>
            <a:r>
              <a:rPr lang="it-IT" dirty="0"/>
              <a:t>e quindi non trasmigra.</a:t>
            </a:r>
          </a:p>
        </p:txBody>
      </p:sp>
    </p:spTree>
    <p:extLst>
      <p:ext uri="{BB962C8B-B14F-4D97-AF65-F5344CB8AC3E}">
        <p14:creationId xmlns:p14="http://schemas.microsoft.com/office/powerpoint/2010/main" val="243998849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Condannati</a:t>
            </a:r>
            <a:endParaRPr lang="it-IT" dirty="0"/>
          </a:p>
        </p:txBody>
      </p:sp>
      <p:sp>
        <p:nvSpPr>
          <p:cNvPr id="3" name="Segnaposto testo 2"/>
          <p:cNvSpPr>
            <a:spLocks noGrp="1"/>
          </p:cNvSpPr>
          <p:nvPr>
            <p:ph type="body" idx="1"/>
          </p:nvPr>
        </p:nvSpPr>
        <p:spPr/>
        <p:txBody>
          <a:bodyPr/>
          <a:lstStyle/>
          <a:p>
            <a:r>
              <a:rPr lang="it-IT" dirty="0" smtClean="0"/>
              <a:t>Lateranense V (1513): </a:t>
            </a:r>
          </a:p>
          <a:p>
            <a:pPr marL="660400" indent="-457200">
              <a:buFontTx/>
              <a:buChar char="-"/>
            </a:pPr>
            <a:r>
              <a:rPr lang="it-IT" dirty="0"/>
              <a:t>S</a:t>
            </a:r>
            <a:r>
              <a:rPr lang="it-IT" dirty="0" smtClean="0"/>
              <a:t>olo </a:t>
            </a:r>
            <a:r>
              <a:rPr lang="it-IT" dirty="0"/>
              <a:t>coloro che si dedicano alla filosofia con leggerezza ritengono che l’anima intellettiva sia mortale o (aut) unica in tutti gli uomini</a:t>
            </a:r>
            <a:r>
              <a:rPr lang="it-IT" dirty="0" smtClean="0"/>
              <a:t>.</a:t>
            </a:r>
          </a:p>
          <a:p>
            <a:pPr marL="660400" indent="-457200">
              <a:buFontTx/>
              <a:buChar char="-"/>
            </a:pPr>
            <a:r>
              <a:rPr lang="it-IT" dirty="0" smtClean="0"/>
              <a:t>Filosofia e fede circa l’immortalità dell’anima: </a:t>
            </a:r>
            <a:r>
              <a:rPr lang="it-IT" dirty="0" err="1" smtClean="0"/>
              <a:t>Pomponazzi</a:t>
            </a:r>
            <a:r>
              <a:rPr lang="it-IT" dirty="0"/>
              <a:t> </a:t>
            </a:r>
            <a:r>
              <a:rPr lang="it-IT" dirty="0" smtClean="0"/>
              <a:t>(immortalità articolo di fede, non va affrontata con i mezzi della ragione).</a:t>
            </a:r>
            <a:endParaRPr lang="it-IT" dirty="0"/>
          </a:p>
        </p:txBody>
      </p:sp>
    </p:spTree>
    <p:extLst>
      <p:ext uri="{BB962C8B-B14F-4D97-AF65-F5344CB8AC3E}">
        <p14:creationId xmlns:p14="http://schemas.microsoft.com/office/powerpoint/2010/main" val="386708107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testo 2"/>
          <p:cNvSpPr>
            <a:spLocks noGrp="1"/>
          </p:cNvSpPr>
          <p:nvPr>
            <p:ph type="body" idx="1"/>
          </p:nvPr>
        </p:nvSpPr>
        <p:spPr/>
        <p:txBody>
          <a:bodyPr/>
          <a:lstStyle/>
          <a:p>
            <a:r>
              <a:rPr lang="it-IT" dirty="0"/>
              <a:t>I</a:t>
            </a:r>
            <a:r>
              <a:rPr lang="it-IT" dirty="0" smtClean="0"/>
              <a:t>l </a:t>
            </a:r>
            <a:r>
              <a:rPr lang="it-IT" dirty="0"/>
              <a:t>Lateranense V </a:t>
            </a:r>
            <a:r>
              <a:rPr lang="it-IT" b="1" dirty="0">
                <a:solidFill>
                  <a:schemeClr val="accent3">
                    <a:lumMod val="60000"/>
                    <a:lumOff val="40000"/>
                  </a:schemeClr>
                </a:solidFill>
              </a:rPr>
              <a:t>condannava</a:t>
            </a:r>
            <a:r>
              <a:rPr lang="it-IT" dirty="0">
                <a:solidFill>
                  <a:schemeClr val="accent3">
                    <a:lumMod val="60000"/>
                    <a:lumOff val="40000"/>
                  </a:schemeClr>
                </a:solidFill>
              </a:rPr>
              <a:t> </a:t>
            </a:r>
            <a:r>
              <a:rPr lang="it-IT" dirty="0"/>
              <a:t>coloro che asseriscono che </a:t>
            </a:r>
            <a:r>
              <a:rPr lang="it-IT" b="1" dirty="0">
                <a:solidFill>
                  <a:schemeClr val="accent3">
                    <a:lumMod val="60000"/>
                    <a:lumOff val="40000"/>
                  </a:schemeClr>
                </a:solidFill>
              </a:rPr>
              <a:t>l’anima</a:t>
            </a:r>
            <a:r>
              <a:rPr lang="it-IT" dirty="0">
                <a:solidFill>
                  <a:schemeClr val="accent3">
                    <a:lumMod val="60000"/>
                    <a:lumOff val="40000"/>
                  </a:schemeClr>
                </a:solidFill>
              </a:rPr>
              <a:t> </a:t>
            </a:r>
            <a:r>
              <a:rPr lang="it-IT" dirty="0"/>
              <a:t>intellettiva sia </a:t>
            </a:r>
            <a:r>
              <a:rPr lang="it-IT" b="1" dirty="0">
                <a:solidFill>
                  <a:schemeClr val="accent3">
                    <a:lumMod val="60000"/>
                    <a:lumOff val="40000"/>
                  </a:schemeClr>
                </a:solidFill>
              </a:rPr>
              <a:t>mortale</a:t>
            </a:r>
            <a:r>
              <a:rPr lang="it-IT" dirty="0">
                <a:solidFill>
                  <a:schemeClr val="accent3">
                    <a:lumMod val="60000"/>
                    <a:lumOff val="40000"/>
                  </a:schemeClr>
                </a:solidFill>
              </a:rPr>
              <a:t> </a:t>
            </a:r>
            <a:r>
              <a:rPr lang="it-IT" dirty="0"/>
              <a:t>o unica in tutti gli uomini. Condannava inoltre quanti ritengono che </a:t>
            </a:r>
            <a:r>
              <a:rPr lang="it-IT" b="1" dirty="0">
                <a:solidFill>
                  <a:schemeClr val="accent3">
                    <a:lumMod val="60000"/>
                    <a:lumOff val="40000"/>
                  </a:schemeClr>
                </a:solidFill>
              </a:rPr>
              <a:t>l’immortalità</a:t>
            </a:r>
            <a:r>
              <a:rPr lang="it-IT" dirty="0">
                <a:solidFill>
                  <a:schemeClr val="accent3">
                    <a:lumMod val="60000"/>
                    <a:lumOff val="40000"/>
                  </a:schemeClr>
                </a:solidFill>
              </a:rPr>
              <a:t> </a:t>
            </a:r>
            <a:r>
              <a:rPr lang="it-IT" dirty="0"/>
              <a:t>dell’anima non possa essere provata con la sola </a:t>
            </a:r>
            <a:r>
              <a:rPr lang="it-IT" b="1" dirty="0">
                <a:solidFill>
                  <a:schemeClr val="accent3">
                    <a:lumMod val="60000"/>
                    <a:lumOff val="40000"/>
                  </a:schemeClr>
                </a:solidFill>
              </a:rPr>
              <a:t>ragione</a:t>
            </a:r>
            <a:r>
              <a:rPr lang="it-IT" dirty="0"/>
              <a:t>, ma che vada solo creduta.</a:t>
            </a:r>
          </a:p>
        </p:txBody>
      </p:sp>
    </p:spTree>
    <p:extLst>
      <p:ext uri="{BB962C8B-B14F-4D97-AF65-F5344CB8AC3E}">
        <p14:creationId xmlns:p14="http://schemas.microsoft.com/office/powerpoint/2010/main" val="44217513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Conclusione</a:t>
            </a:r>
            <a:endParaRPr lang="it-IT" dirty="0"/>
          </a:p>
        </p:txBody>
      </p:sp>
      <p:sp>
        <p:nvSpPr>
          <p:cNvPr id="3" name="Segnaposto testo 2"/>
          <p:cNvSpPr>
            <a:spLocks noGrp="1"/>
          </p:cNvSpPr>
          <p:nvPr>
            <p:ph type="body" idx="1"/>
          </p:nvPr>
        </p:nvSpPr>
        <p:spPr/>
        <p:txBody>
          <a:bodyPr/>
          <a:lstStyle/>
          <a:p>
            <a:r>
              <a:rPr lang="it-IT" dirty="0" smtClean="0"/>
              <a:t>La questione non è se l’anima sia mortale o immortale.</a:t>
            </a:r>
          </a:p>
          <a:p>
            <a:endParaRPr lang="it-IT" dirty="0"/>
          </a:p>
          <a:p>
            <a:r>
              <a:rPr lang="it-IT" sz="2000" dirty="0" smtClean="0"/>
              <a:t>Invece</a:t>
            </a:r>
            <a:endParaRPr lang="it-IT" dirty="0" smtClean="0"/>
          </a:p>
          <a:p>
            <a:endParaRPr lang="it-IT" dirty="0"/>
          </a:p>
          <a:p>
            <a:r>
              <a:rPr lang="it-IT" sz="2800" dirty="0" smtClean="0"/>
              <a:t>Partire da un’antropologia unitaria (biblica): l’uomo è fisico, psichico, spirituale. Ma resta UNO che muore e risorge per dono della grazia, non per natura.</a:t>
            </a:r>
            <a:endParaRPr lang="it-IT" sz="2800" dirty="0"/>
          </a:p>
        </p:txBody>
      </p:sp>
    </p:spTree>
    <p:extLst>
      <p:ext uri="{BB962C8B-B14F-4D97-AF65-F5344CB8AC3E}">
        <p14:creationId xmlns:p14="http://schemas.microsoft.com/office/powerpoint/2010/main" val="425686093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testo 2"/>
          <p:cNvSpPr>
            <a:spLocks noGrp="1"/>
          </p:cNvSpPr>
          <p:nvPr>
            <p:ph type="body" idx="1"/>
          </p:nvPr>
        </p:nvSpPr>
        <p:spPr/>
        <p:txBody>
          <a:bodyPr/>
          <a:lstStyle/>
          <a:p>
            <a:endParaRPr lang="it-IT"/>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6632"/>
            <a:ext cx="7620000" cy="635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8257177"/>
      </p:ext>
    </p:extLst>
  </p:cSld>
  <p:clrMapOvr>
    <a:masterClrMapping/>
  </p:clrMapOvr>
  <p:timing>
    <p:tnLst>
      <p:par>
        <p:cTn id="1" dur="indefinite" restart="never" nodeType="tmRoot"/>
      </p:par>
    </p:tnLst>
  </p:timing>
</p:sld>
</file>

<file path=ppt/theme/theme1.xml><?xml version="1.0" encoding="utf-8"?>
<a:theme xmlns:a="http://schemas.openxmlformats.org/drawingml/2006/main" name="color-strip">
  <a:themeElements>
    <a:clrScheme name="Custom 458">
      <a:dk1>
        <a:srgbClr val="6A0212"/>
      </a:dk1>
      <a:lt1>
        <a:srgbClr val="B43C3E"/>
      </a:lt1>
      <a:dk2>
        <a:srgbClr val="000000"/>
      </a:dk2>
      <a:lt2>
        <a:srgbClr val="E9E0C9"/>
      </a:lt2>
      <a:accent1>
        <a:srgbClr val="D60030"/>
      </a:accent1>
      <a:accent2>
        <a:srgbClr val="FFA711"/>
      </a:accent2>
      <a:accent3>
        <a:srgbClr val="709E0B"/>
      </a:accent3>
      <a:accent4>
        <a:srgbClr val="006985"/>
      </a:accent4>
      <a:accent5>
        <a:srgbClr val="3A1E5E"/>
      </a:accent5>
      <a:accent6>
        <a:srgbClr val="FF6428"/>
      </a:accent6>
      <a:hlink>
        <a:srgbClr val="CDA43D"/>
      </a:hlink>
      <a:folHlink>
        <a:srgbClr val="744F1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TotalTime>
  <Words>3434</Words>
  <Application>Microsoft Office PowerPoint</Application>
  <PresentationFormat>Presentazione su schermo (4:3)</PresentationFormat>
  <Paragraphs>353</Paragraphs>
  <Slides>75</Slides>
  <Notes>1</Notes>
  <HiddenSlides>0</HiddenSlides>
  <MMClips>0</MMClips>
  <ScaleCrop>false</ScaleCrop>
  <HeadingPairs>
    <vt:vector size="4" baseType="variant">
      <vt:variant>
        <vt:lpstr>Tema</vt:lpstr>
      </vt:variant>
      <vt:variant>
        <vt:i4>1</vt:i4>
      </vt:variant>
      <vt:variant>
        <vt:lpstr>Titoli diapositive</vt:lpstr>
      </vt:variant>
      <vt:variant>
        <vt:i4>75</vt:i4>
      </vt:variant>
    </vt:vector>
  </HeadingPairs>
  <TitlesOfParts>
    <vt:vector size="76" baseType="lpstr">
      <vt:lpstr>color-strip</vt:lpstr>
      <vt:lpstr>Anima - Corpo</vt:lpstr>
      <vt:lpstr>Eraclito, fr.45</vt:lpstr>
      <vt:lpstr>Presentazione standard di PowerPoint</vt:lpstr>
      <vt:lpstr>Obiettivi </vt:lpstr>
      <vt:lpstr>Come nasce la domanda sull’essere umano?</vt:lpstr>
      <vt:lpstr>Il concetto di ‘cura di sé’</vt:lpstr>
      <vt:lpstr>… Platone, Apologia di Socrate 29c-d </vt:lpstr>
      <vt:lpstr>‘cura di sé’ (psychès therapèia)</vt:lpstr>
      <vt:lpstr>La natura del sé</vt:lpstr>
      <vt:lpstr>Dall’Alcibiade:  che cos’è l’uomo?</vt:lpstr>
      <vt:lpstr>…</vt:lpstr>
      <vt:lpstr>…</vt:lpstr>
      <vt:lpstr>Che cos’è l’anima?</vt:lpstr>
      <vt:lpstr>L’anima e le idee</vt:lpstr>
      <vt:lpstr>Il corpo</vt:lpstr>
      <vt:lpstr>Unione di anima e corpo</vt:lpstr>
      <vt:lpstr>Problemi: come spiegare l’influsso del corpo sull’anima?</vt:lpstr>
      <vt:lpstr>Repubblica:  tripartizione dell’anima</vt:lpstr>
      <vt:lpstr>Fedro: mito della biga alata</vt:lpstr>
      <vt:lpstr>Antropologia biblica</vt:lpstr>
      <vt:lpstr>Cultura ebraica</vt:lpstr>
      <vt:lpstr>Termini dell’AT  per indicare l’uomo</vt:lpstr>
      <vt:lpstr>Basar / sarx / caro</vt:lpstr>
      <vt:lpstr>Nefesh / psychè / anima</vt:lpstr>
      <vt:lpstr>Ruah / pneuma / spiritus</vt:lpstr>
      <vt:lpstr>Leb / kardìa / cor</vt:lpstr>
      <vt:lpstr>Antropologia paolina</vt:lpstr>
      <vt:lpstr>1 Tessalonicesi 5,23</vt:lpstr>
      <vt:lpstr>Paolo: l’uomo è un corpo</vt:lpstr>
      <vt:lpstr>Lotta interiore</vt:lpstr>
      <vt:lpstr>Debolezza e grazia</vt:lpstr>
      <vt:lpstr>Esito del percorso</vt:lpstr>
      <vt:lpstr>Il concetto di interiorità</vt:lpstr>
      <vt:lpstr>Agostino,  Confessiones, X,xvii,26</vt:lpstr>
      <vt:lpstr>Interiorità </vt:lpstr>
      <vt:lpstr>Interiorità/2</vt:lpstr>
      <vt:lpstr>Tommaso</vt:lpstr>
      <vt:lpstr>Tommaso, S.T. I, q.75</vt:lpstr>
      <vt:lpstr>L’anima per Tommaso</vt:lpstr>
      <vt:lpstr>Anima come intelletto</vt:lpstr>
      <vt:lpstr>…</vt:lpstr>
      <vt:lpstr>…</vt:lpstr>
      <vt:lpstr>Imbarazzo </vt:lpstr>
      <vt:lpstr>Il dibattito contemporaneo</vt:lpstr>
      <vt:lpstr>Neurostato e Psicostato</vt:lpstr>
      <vt:lpstr>Cosa fa la mente?</vt:lpstr>
      <vt:lpstr>Da neurostato a psicostato</vt:lpstr>
      <vt:lpstr>Autocoscienza </vt:lpstr>
      <vt:lpstr>L’anima è la sede delle emozioni?</vt:lpstr>
      <vt:lpstr>L’amigdala</vt:lpstr>
      <vt:lpstr>Amigdala e ippocampo</vt:lpstr>
      <vt:lpstr>Quando bisogna prendere una decisione…</vt:lpstr>
      <vt:lpstr>Corteccia cerebrale ed emotività</vt:lpstr>
      <vt:lpstr>Mente e libertà</vt:lpstr>
      <vt:lpstr>Mente e libertà/2</vt:lpstr>
      <vt:lpstr>Conferme </vt:lpstr>
      <vt:lpstr>Conclusione </vt:lpstr>
      <vt:lpstr>Conclusione</vt:lpstr>
      <vt:lpstr>Sintesi </vt:lpstr>
      <vt:lpstr>…</vt:lpstr>
      <vt:lpstr>Davanti alla morte (Cullman)</vt:lpstr>
      <vt:lpstr>Cullman</vt:lpstr>
      <vt:lpstr>Peccato e morte</vt:lpstr>
      <vt:lpstr>Perplessità dei padri sull’immortalità dell’anima</vt:lpstr>
      <vt:lpstr>Giustino (II sec. d.C.)</vt:lpstr>
      <vt:lpstr>Giustino, Dialogo con Trifone</vt:lpstr>
      <vt:lpstr>…Giustino</vt:lpstr>
      <vt:lpstr>Tertulliano (II-III sec. d.C.)</vt:lpstr>
      <vt:lpstr>La redenzione è di tutto l’uomo</vt:lpstr>
      <vt:lpstr>La carne</vt:lpstr>
      <vt:lpstr>Antropologia padri vs platonica</vt:lpstr>
      <vt:lpstr>Condannati</vt:lpstr>
      <vt:lpstr>…</vt:lpstr>
      <vt:lpstr>Conclusione</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 - Corpo</dc:title>
  <cp:lastModifiedBy>Gaetano Piccolo</cp:lastModifiedBy>
  <cp:revision>46</cp:revision>
  <dcterms:modified xsi:type="dcterms:W3CDTF">2014-10-23T13:45:52Z</dcterms:modified>
</cp:coreProperties>
</file>