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44E0D1-C0FE-42DE-817E-AD60CCBACAA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it-IT"/>
        </a:p>
      </dgm:t>
    </dgm:pt>
    <dgm:pt modelId="{4AAEB4E6-38DA-4FB2-AADD-E54251E23386}">
      <dgm:prSet phldrT="[Testo]"/>
      <dgm:spPr/>
      <dgm:t>
        <a:bodyPr/>
        <a:lstStyle/>
        <a:p>
          <a:r>
            <a:rPr lang="it-IT" dirty="0" smtClean="0"/>
            <a:t>Dubitare di tutto</a:t>
          </a:r>
          <a:endParaRPr lang="it-IT" dirty="0"/>
        </a:p>
      </dgm:t>
    </dgm:pt>
    <dgm:pt modelId="{418302D7-7276-4230-86C9-6625B6A32F86}" type="parTrans" cxnId="{0040BD18-8170-4283-BE49-07EEEDBAED31}">
      <dgm:prSet/>
      <dgm:spPr/>
      <dgm:t>
        <a:bodyPr/>
        <a:lstStyle/>
        <a:p>
          <a:endParaRPr lang="it-IT"/>
        </a:p>
      </dgm:t>
    </dgm:pt>
    <dgm:pt modelId="{AD6BF957-E1BE-481F-AD53-BD2829D51FBE}" type="sibTrans" cxnId="{0040BD18-8170-4283-BE49-07EEEDBAED31}">
      <dgm:prSet/>
      <dgm:spPr/>
      <dgm:t>
        <a:bodyPr/>
        <a:lstStyle/>
        <a:p>
          <a:endParaRPr lang="it-IT"/>
        </a:p>
      </dgm:t>
    </dgm:pt>
    <dgm:pt modelId="{38994E83-3C6B-4C75-A1C2-05CE7E8AF617}">
      <dgm:prSet phldrT="[Testo]"/>
      <dgm:spPr/>
      <dgm:t>
        <a:bodyPr/>
        <a:lstStyle/>
        <a:p>
          <a:r>
            <a:rPr lang="it-IT" dirty="0" smtClean="0"/>
            <a:t>Certezza della </a:t>
          </a:r>
          <a:r>
            <a:rPr lang="it-IT" i="1" dirty="0" smtClean="0"/>
            <a:t>res </a:t>
          </a:r>
          <a:r>
            <a:rPr lang="it-IT" i="1" dirty="0" err="1" smtClean="0"/>
            <a:t>cogitans</a:t>
          </a:r>
          <a:endParaRPr lang="it-IT" i="1" dirty="0"/>
        </a:p>
      </dgm:t>
    </dgm:pt>
    <dgm:pt modelId="{06C15904-6678-40C6-9092-4E31530602AB}" type="parTrans" cxnId="{9B082AAF-B584-4599-8709-4A6F54953FFC}">
      <dgm:prSet/>
      <dgm:spPr/>
      <dgm:t>
        <a:bodyPr/>
        <a:lstStyle/>
        <a:p>
          <a:endParaRPr lang="it-IT"/>
        </a:p>
      </dgm:t>
    </dgm:pt>
    <dgm:pt modelId="{FD577A17-47B2-4EE6-8286-B9AC3AEF3E24}" type="sibTrans" cxnId="{9B082AAF-B584-4599-8709-4A6F54953FFC}">
      <dgm:prSet/>
      <dgm:spPr/>
      <dgm:t>
        <a:bodyPr/>
        <a:lstStyle/>
        <a:p>
          <a:endParaRPr lang="it-IT"/>
        </a:p>
      </dgm:t>
    </dgm:pt>
    <dgm:pt modelId="{03A40053-BD29-4FDD-AB37-AFE2FDF8CB82}">
      <dgm:prSet phldrT="[Testo]"/>
      <dgm:spPr/>
      <dgm:t>
        <a:bodyPr/>
        <a:lstStyle/>
        <a:p>
          <a:r>
            <a:rPr lang="it-IT" dirty="0" smtClean="0"/>
            <a:t>Idee innate</a:t>
          </a:r>
          <a:endParaRPr lang="it-IT" dirty="0"/>
        </a:p>
      </dgm:t>
    </dgm:pt>
    <dgm:pt modelId="{D30EE2CA-21DF-4E3B-A9BF-1A9DCE60D32C}" type="parTrans" cxnId="{D5E8BD44-91A7-49DB-84C2-0D0D922EDA5E}">
      <dgm:prSet/>
      <dgm:spPr/>
      <dgm:t>
        <a:bodyPr/>
        <a:lstStyle/>
        <a:p>
          <a:endParaRPr lang="it-IT"/>
        </a:p>
      </dgm:t>
    </dgm:pt>
    <dgm:pt modelId="{97FE27AE-8DE0-419A-9AFB-B5A2CF73BC71}" type="sibTrans" cxnId="{D5E8BD44-91A7-49DB-84C2-0D0D922EDA5E}">
      <dgm:prSet/>
      <dgm:spPr/>
      <dgm:t>
        <a:bodyPr/>
        <a:lstStyle/>
        <a:p>
          <a:endParaRPr lang="it-IT"/>
        </a:p>
      </dgm:t>
    </dgm:pt>
    <dgm:pt modelId="{16AAC782-5838-47FE-8CF6-4D8B7F242F3A}">
      <dgm:prSet phldrT="[Testo]"/>
      <dgm:spPr/>
      <dgm:t>
        <a:bodyPr/>
        <a:lstStyle/>
        <a:p>
          <a:r>
            <a:rPr lang="it-IT" dirty="0" smtClean="0"/>
            <a:t>Ipotesi genio maligno</a:t>
          </a:r>
          <a:endParaRPr lang="it-IT" dirty="0"/>
        </a:p>
      </dgm:t>
    </dgm:pt>
    <dgm:pt modelId="{8081AE97-A929-4361-A208-D728196A67EA}" type="parTrans" cxnId="{A1C3615B-DE7B-44AA-BB8B-B4E51ABC1F78}">
      <dgm:prSet/>
      <dgm:spPr/>
      <dgm:t>
        <a:bodyPr/>
        <a:lstStyle/>
        <a:p>
          <a:endParaRPr lang="it-IT"/>
        </a:p>
      </dgm:t>
    </dgm:pt>
    <dgm:pt modelId="{333F12F7-4E33-4489-AC40-8A77081DBC6F}" type="sibTrans" cxnId="{A1C3615B-DE7B-44AA-BB8B-B4E51ABC1F78}">
      <dgm:prSet/>
      <dgm:spPr/>
      <dgm:t>
        <a:bodyPr/>
        <a:lstStyle/>
        <a:p>
          <a:endParaRPr lang="it-IT"/>
        </a:p>
      </dgm:t>
    </dgm:pt>
    <dgm:pt modelId="{C5A68AD1-BFBE-40C2-B94D-846BABFDCCAD}">
      <dgm:prSet phldrT="[Testo]"/>
      <dgm:spPr/>
      <dgm:t>
        <a:bodyPr/>
        <a:lstStyle/>
        <a:p>
          <a:r>
            <a:rPr lang="it-IT" dirty="0" smtClean="0"/>
            <a:t>Dio come garante</a:t>
          </a:r>
          <a:endParaRPr lang="it-IT" dirty="0"/>
        </a:p>
      </dgm:t>
    </dgm:pt>
    <dgm:pt modelId="{F64488C1-53C9-4D9E-AB32-BF341CFF14C7}" type="parTrans" cxnId="{4F2DDB8A-7864-4436-A014-128788CC1FFF}">
      <dgm:prSet/>
      <dgm:spPr/>
      <dgm:t>
        <a:bodyPr/>
        <a:lstStyle/>
        <a:p>
          <a:endParaRPr lang="it-IT"/>
        </a:p>
      </dgm:t>
    </dgm:pt>
    <dgm:pt modelId="{31C7BCFF-6291-4367-82AD-C42A312847F3}" type="sibTrans" cxnId="{4F2DDB8A-7864-4436-A014-128788CC1FFF}">
      <dgm:prSet/>
      <dgm:spPr/>
      <dgm:t>
        <a:bodyPr/>
        <a:lstStyle/>
        <a:p>
          <a:endParaRPr lang="it-IT"/>
        </a:p>
      </dgm:t>
    </dgm:pt>
    <dgm:pt modelId="{8792AF60-92FA-4E64-B8B1-39E1CC121B39}" type="pres">
      <dgm:prSet presAssocID="{E544E0D1-C0FE-42DE-817E-AD60CCBACAAE}" presName="cycle" presStyleCnt="0">
        <dgm:presLayoutVars>
          <dgm:dir/>
          <dgm:resizeHandles val="exact"/>
        </dgm:presLayoutVars>
      </dgm:prSet>
      <dgm:spPr/>
      <dgm:t>
        <a:bodyPr/>
        <a:lstStyle/>
        <a:p>
          <a:endParaRPr lang="it-IT"/>
        </a:p>
      </dgm:t>
    </dgm:pt>
    <dgm:pt modelId="{2C299FE3-5469-43D6-82E5-74F927214021}" type="pres">
      <dgm:prSet presAssocID="{4AAEB4E6-38DA-4FB2-AADD-E54251E23386}" presName="node" presStyleLbl="node1" presStyleIdx="0" presStyleCnt="5">
        <dgm:presLayoutVars>
          <dgm:bulletEnabled val="1"/>
        </dgm:presLayoutVars>
      </dgm:prSet>
      <dgm:spPr/>
      <dgm:t>
        <a:bodyPr/>
        <a:lstStyle/>
        <a:p>
          <a:endParaRPr lang="it-IT"/>
        </a:p>
      </dgm:t>
    </dgm:pt>
    <dgm:pt modelId="{9DEE129C-2141-4030-8D8E-2E208C7BE938}" type="pres">
      <dgm:prSet presAssocID="{AD6BF957-E1BE-481F-AD53-BD2829D51FBE}" presName="sibTrans" presStyleLbl="sibTrans2D1" presStyleIdx="0" presStyleCnt="5"/>
      <dgm:spPr/>
      <dgm:t>
        <a:bodyPr/>
        <a:lstStyle/>
        <a:p>
          <a:endParaRPr lang="it-IT"/>
        </a:p>
      </dgm:t>
    </dgm:pt>
    <dgm:pt modelId="{842A62C3-FF91-4135-9A2C-979C4A5847AC}" type="pres">
      <dgm:prSet presAssocID="{AD6BF957-E1BE-481F-AD53-BD2829D51FBE}" presName="connectorText" presStyleLbl="sibTrans2D1" presStyleIdx="0" presStyleCnt="5"/>
      <dgm:spPr/>
      <dgm:t>
        <a:bodyPr/>
        <a:lstStyle/>
        <a:p>
          <a:endParaRPr lang="it-IT"/>
        </a:p>
      </dgm:t>
    </dgm:pt>
    <dgm:pt modelId="{4B118005-2F78-4C78-B56E-A71D4EDA5E15}" type="pres">
      <dgm:prSet presAssocID="{38994E83-3C6B-4C75-A1C2-05CE7E8AF617}" presName="node" presStyleLbl="node1" presStyleIdx="1" presStyleCnt="5">
        <dgm:presLayoutVars>
          <dgm:bulletEnabled val="1"/>
        </dgm:presLayoutVars>
      </dgm:prSet>
      <dgm:spPr/>
      <dgm:t>
        <a:bodyPr/>
        <a:lstStyle/>
        <a:p>
          <a:endParaRPr lang="it-IT"/>
        </a:p>
      </dgm:t>
    </dgm:pt>
    <dgm:pt modelId="{1D19FD33-134B-4166-8262-D3B95E634A9C}" type="pres">
      <dgm:prSet presAssocID="{FD577A17-47B2-4EE6-8286-B9AC3AEF3E24}" presName="sibTrans" presStyleLbl="sibTrans2D1" presStyleIdx="1" presStyleCnt="5"/>
      <dgm:spPr/>
      <dgm:t>
        <a:bodyPr/>
        <a:lstStyle/>
        <a:p>
          <a:endParaRPr lang="it-IT"/>
        </a:p>
      </dgm:t>
    </dgm:pt>
    <dgm:pt modelId="{DBCE25F2-AC7A-4584-985F-902B7C38A6F3}" type="pres">
      <dgm:prSet presAssocID="{FD577A17-47B2-4EE6-8286-B9AC3AEF3E24}" presName="connectorText" presStyleLbl="sibTrans2D1" presStyleIdx="1" presStyleCnt="5"/>
      <dgm:spPr/>
      <dgm:t>
        <a:bodyPr/>
        <a:lstStyle/>
        <a:p>
          <a:endParaRPr lang="it-IT"/>
        </a:p>
      </dgm:t>
    </dgm:pt>
    <dgm:pt modelId="{E5C429A3-FF19-4DA0-BD54-703832117F4F}" type="pres">
      <dgm:prSet presAssocID="{03A40053-BD29-4FDD-AB37-AFE2FDF8CB82}" presName="node" presStyleLbl="node1" presStyleIdx="2" presStyleCnt="5">
        <dgm:presLayoutVars>
          <dgm:bulletEnabled val="1"/>
        </dgm:presLayoutVars>
      </dgm:prSet>
      <dgm:spPr/>
      <dgm:t>
        <a:bodyPr/>
        <a:lstStyle/>
        <a:p>
          <a:endParaRPr lang="it-IT"/>
        </a:p>
      </dgm:t>
    </dgm:pt>
    <dgm:pt modelId="{80C9A68A-8D8E-46BA-BFD2-FE1B6ACD3EB8}" type="pres">
      <dgm:prSet presAssocID="{97FE27AE-8DE0-419A-9AFB-B5A2CF73BC71}" presName="sibTrans" presStyleLbl="sibTrans2D1" presStyleIdx="2" presStyleCnt="5"/>
      <dgm:spPr/>
      <dgm:t>
        <a:bodyPr/>
        <a:lstStyle/>
        <a:p>
          <a:endParaRPr lang="it-IT"/>
        </a:p>
      </dgm:t>
    </dgm:pt>
    <dgm:pt modelId="{8EA200F5-FFCC-4CFE-AFCB-90E56CCA5B8D}" type="pres">
      <dgm:prSet presAssocID="{97FE27AE-8DE0-419A-9AFB-B5A2CF73BC71}" presName="connectorText" presStyleLbl="sibTrans2D1" presStyleIdx="2" presStyleCnt="5"/>
      <dgm:spPr/>
      <dgm:t>
        <a:bodyPr/>
        <a:lstStyle/>
        <a:p>
          <a:endParaRPr lang="it-IT"/>
        </a:p>
      </dgm:t>
    </dgm:pt>
    <dgm:pt modelId="{C9DAD242-AB12-442F-BE46-DDC75D640249}" type="pres">
      <dgm:prSet presAssocID="{16AAC782-5838-47FE-8CF6-4D8B7F242F3A}" presName="node" presStyleLbl="node1" presStyleIdx="3" presStyleCnt="5">
        <dgm:presLayoutVars>
          <dgm:bulletEnabled val="1"/>
        </dgm:presLayoutVars>
      </dgm:prSet>
      <dgm:spPr/>
      <dgm:t>
        <a:bodyPr/>
        <a:lstStyle/>
        <a:p>
          <a:endParaRPr lang="it-IT"/>
        </a:p>
      </dgm:t>
    </dgm:pt>
    <dgm:pt modelId="{7EC770F3-4DA6-46A5-95D9-EC727B0EF5E2}" type="pres">
      <dgm:prSet presAssocID="{333F12F7-4E33-4489-AC40-8A77081DBC6F}" presName="sibTrans" presStyleLbl="sibTrans2D1" presStyleIdx="3" presStyleCnt="5"/>
      <dgm:spPr/>
      <dgm:t>
        <a:bodyPr/>
        <a:lstStyle/>
        <a:p>
          <a:endParaRPr lang="it-IT"/>
        </a:p>
      </dgm:t>
    </dgm:pt>
    <dgm:pt modelId="{1BF861E1-B2FD-4019-87E7-94B53DC9FD71}" type="pres">
      <dgm:prSet presAssocID="{333F12F7-4E33-4489-AC40-8A77081DBC6F}" presName="connectorText" presStyleLbl="sibTrans2D1" presStyleIdx="3" presStyleCnt="5"/>
      <dgm:spPr/>
      <dgm:t>
        <a:bodyPr/>
        <a:lstStyle/>
        <a:p>
          <a:endParaRPr lang="it-IT"/>
        </a:p>
      </dgm:t>
    </dgm:pt>
    <dgm:pt modelId="{94EE4B25-CB3B-4D78-B073-D69C83B6D957}" type="pres">
      <dgm:prSet presAssocID="{C5A68AD1-BFBE-40C2-B94D-846BABFDCCAD}" presName="node" presStyleLbl="node1" presStyleIdx="4" presStyleCnt="5">
        <dgm:presLayoutVars>
          <dgm:bulletEnabled val="1"/>
        </dgm:presLayoutVars>
      </dgm:prSet>
      <dgm:spPr/>
      <dgm:t>
        <a:bodyPr/>
        <a:lstStyle/>
        <a:p>
          <a:endParaRPr lang="it-IT"/>
        </a:p>
      </dgm:t>
    </dgm:pt>
    <dgm:pt modelId="{3DC3DDD2-AF43-456E-AFCC-1B8875A10117}" type="pres">
      <dgm:prSet presAssocID="{31C7BCFF-6291-4367-82AD-C42A312847F3}" presName="sibTrans" presStyleLbl="sibTrans2D1" presStyleIdx="4" presStyleCnt="5"/>
      <dgm:spPr/>
      <dgm:t>
        <a:bodyPr/>
        <a:lstStyle/>
        <a:p>
          <a:endParaRPr lang="it-IT"/>
        </a:p>
      </dgm:t>
    </dgm:pt>
    <dgm:pt modelId="{BF9A490B-ED0D-43AC-86CA-E920CEC1EB37}" type="pres">
      <dgm:prSet presAssocID="{31C7BCFF-6291-4367-82AD-C42A312847F3}" presName="connectorText" presStyleLbl="sibTrans2D1" presStyleIdx="4" presStyleCnt="5"/>
      <dgm:spPr/>
      <dgm:t>
        <a:bodyPr/>
        <a:lstStyle/>
        <a:p>
          <a:endParaRPr lang="it-IT"/>
        </a:p>
      </dgm:t>
    </dgm:pt>
  </dgm:ptLst>
  <dgm:cxnLst>
    <dgm:cxn modelId="{9B082AAF-B584-4599-8709-4A6F54953FFC}" srcId="{E544E0D1-C0FE-42DE-817E-AD60CCBACAAE}" destId="{38994E83-3C6B-4C75-A1C2-05CE7E8AF617}" srcOrd="1" destOrd="0" parTransId="{06C15904-6678-40C6-9092-4E31530602AB}" sibTransId="{FD577A17-47B2-4EE6-8286-B9AC3AEF3E24}"/>
    <dgm:cxn modelId="{2D311ADA-2475-4574-8681-F5E7E178B8CC}" type="presOf" srcId="{AD6BF957-E1BE-481F-AD53-BD2829D51FBE}" destId="{9DEE129C-2141-4030-8D8E-2E208C7BE938}" srcOrd="0" destOrd="0" presId="urn:microsoft.com/office/officeart/2005/8/layout/cycle2"/>
    <dgm:cxn modelId="{44DAB8D6-9A0A-401B-96E2-861DC40C9BDA}" type="presOf" srcId="{38994E83-3C6B-4C75-A1C2-05CE7E8AF617}" destId="{4B118005-2F78-4C78-B56E-A71D4EDA5E15}" srcOrd="0" destOrd="0" presId="urn:microsoft.com/office/officeart/2005/8/layout/cycle2"/>
    <dgm:cxn modelId="{7E98B625-B9E6-466B-A00C-EFCD332BB114}" type="presOf" srcId="{C5A68AD1-BFBE-40C2-B94D-846BABFDCCAD}" destId="{94EE4B25-CB3B-4D78-B073-D69C83B6D957}" srcOrd="0" destOrd="0" presId="urn:microsoft.com/office/officeart/2005/8/layout/cycle2"/>
    <dgm:cxn modelId="{DD487C8E-E1B7-4A76-9776-C17366E032C0}" type="presOf" srcId="{333F12F7-4E33-4489-AC40-8A77081DBC6F}" destId="{7EC770F3-4DA6-46A5-95D9-EC727B0EF5E2}" srcOrd="0" destOrd="0" presId="urn:microsoft.com/office/officeart/2005/8/layout/cycle2"/>
    <dgm:cxn modelId="{09DE03BB-BCA9-4493-85AD-C292062FE2F2}" type="presOf" srcId="{E544E0D1-C0FE-42DE-817E-AD60CCBACAAE}" destId="{8792AF60-92FA-4E64-B8B1-39E1CC121B39}" srcOrd="0" destOrd="0" presId="urn:microsoft.com/office/officeart/2005/8/layout/cycle2"/>
    <dgm:cxn modelId="{4D3AFF30-5DE7-4922-BE26-02CEDB95B07D}" type="presOf" srcId="{97FE27AE-8DE0-419A-9AFB-B5A2CF73BC71}" destId="{8EA200F5-FFCC-4CFE-AFCB-90E56CCA5B8D}" srcOrd="1" destOrd="0" presId="urn:microsoft.com/office/officeart/2005/8/layout/cycle2"/>
    <dgm:cxn modelId="{684A90C3-2704-439F-8A83-4F7CACEE95C2}" type="presOf" srcId="{16AAC782-5838-47FE-8CF6-4D8B7F242F3A}" destId="{C9DAD242-AB12-442F-BE46-DDC75D640249}" srcOrd="0" destOrd="0" presId="urn:microsoft.com/office/officeart/2005/8/layout/cycle2"/>
    <dgm:cxn modelId="{6D3FA89B-2286-4894-9EAD-BA4E94349B85}" type="presOf" srcId="{FD577A17-47B2-4EE6-8286-B9AC3AEF3E24}" destId="{DBCE25F2-AC7A-4584-985F-902B7C38A6F3}" srcOrd="1" destOrd="0" presId="urn:microsoft.com/office/officeart/2005/8/layout/cycle2"/>
    <dgm:cxn modelId="{87ED4D2D-C1B4-4E7E-B4AE-E54C7857727E}" type="presOf" srcId="{333F12F7-4E33-4489-AC40-8A77081DBC6F}" destId="{1BF861E1-B2FD-4019-87E7-94B53DC9FD71}" srcOrd="1" destOrd="0" presId="urn:microsoft.com/office/officeart/2005/8/layout/cycle2"/>
    <dgm:cxn modelId="{4F2DDB8A-7864-4436-A014-128788CC1FFF}" srcId="{E544E0D1-C0FE-42DE-817E-AD60CCBACAAE}" destId="{C5A68AD1-BFBE-40C2-B94D-846BABFDCCAD}" srcOrd="4" destOrd="0" parTransId="{F64488C1-53C9-4D9E-AB32-BF341CFF14C7}" sibTransId="{31C7BCFF-6291-4367-82AD-C42A312847F3}"/>
    <dgm:cxn modelId="{D11F2DF4-DE57-4230-95F6-642EC78ADAE8}" type="presOf" srcId="{97FE27AE-8DE0-419A-9AFB-B5A2CF73BC71}" destId="{80C9A68A-8D8E-46BA-BFD2-FE1B6ACD3EB8}" srcOrd="0" destOrd="0" presId="urn:microsoft.com/office/officeart/2005/8/layout/cycle2"/>
    <dgm:cxn modelId="{3BBD9FBE-6703-48E4-B21E-0486FE3C01D9}" type="presOf" srcId="{03A40053-BD29-4FDD-AB37-AFE2FDF8CB82}" destId="{E5C429A3-FF19-4DA0-BD54-703832117F4F}" srcOrd="0" destOrd="0" presId="urn:microsoft.com/office/officeart/2005/8/layout/cycle2"/>
    <dgm:cxn modelId="{F3EE9F88-005F-4C2D-96D2-B2201D235206}" type="presOf" srcId="{AD6BF957-E1BE-481F-AD53-BD2829D51FBE}" destId="{842A62C3-FF91-4135-9A2C-979C4A5847AC}" srcOrd="1" destOrd="0" presId="urn:microsoft.com/office/officeart/2005/8/layout/cycle2"/>
    <dgm:cxn modelId="{0040BD18-8170-4283-BE49-07EEEDBAED31}" srcId="{E544E0D1-C0FE-42DE-817E-AD60CCBACAAE}" destId="{4AAEB4E6-38DA-4FB2-AADD-E54251E23386}" srcOrd="0" destOrd="0" parTransId="{418302D7-7276-4230-86C9-6625B6A32F86}" sibTransId="{AD6BF957-E1BE-481F-AD53-BD2829D51FBE}"/>
    <dgm:cxn modelId="{809C6E31-1DB9-4DB3-98AF-D66C262A3CAE}" type="presOf" srcId="{FD577A17-47B2-4EE6-8286-B9AC3AEF3E24}" destId="{1D19FD33-134B-4166-8262-D3B95E634A9C}" srcOrd="0" destOrd="0" presId="urn:microsoft.com/office/officeart/2005/8/layout/cycle2"/>
    <dgm:cxn modelId="{AC1A6807-7C9A-4022-AC04-84BD9312365C}" type="presOf" srcId="{31C7BCFF-6291-4367-82AD-C42A312847F3}" destId="{3DC3DDD2-AF43-456E-AFCC-1B8875A10117}" srcOrd="0" destOrd="0" presId="urn:microsoft.com/office/officeart/2005/8/layout/cycle2"/>
    <dgm:cxn modelId="{D5E8BD44-91A7-49DB-84C2-0D0D922EDA5E}" srcId="{E544E0D1-C0FE-42DE-817E-AD60CCBACAAE}" destId="{03A40053-BD29-4FDD-AB37-AFE2FDF8CB82}" srcOrd="2" destOrd="0" parTransId="{D30EE2CA-21DF-4E3B-A9BF-1A9DCE60D32C}" sibTransId="{97FE27AE-8DE0-419A-9AFB-B5A2CF73BC71}"/>
    <dgm:cxn modelId="{0612AADC-6300-4BC5-BC94-96FEEE49EEE2}" type="presOf" srcId="{4AAEB4E6-38DA-4FB2-AADD-E54251E23386}" destId="{2C299FE3-5469-43D6-82E5-74F927214021}" srcOrd="0" destOrd="0" presId="urn:microsoft.com/office/officeart/2005/8/layout/cycle2"/>
    <dgm:cxn modelId="{A1C3615B-DE7B-44AA-BB8B-B4E51ABC1F78}" srcId="{E544E0D1-C0FE-42DE-817E-AD60CCBACAAE}" destId="{16AAC782-5838-47FE-8CF6-4D8B7F242F3A}" srcOrd="3" destOrd="0" parTransId="{8081AE97-A929-4361-A208-D728196A67EA}" sibTransId="{333F12F7-4E33-4489-AC40-8A77081DBC6F}"/>
    <dgm:cxn modelId="{A81563CA-FE10-477A-ABAF-21F410595D79}" type="presOf" srcId="{31C7BCFF-6291-4367-82AD-C42A312847F3}" destId="{BF9A490B-ED0D-43AC-86CA-E920CEC1EB37}" srcOrd="1" destOrd="0" presId="urn:microsoft.com/office/officeart/2005/8/layout/cycle2"/>
    <dgm:cxn modelId="{E1DBA290-B109-4F56-80EA-D393972C81B1}" type="presParOf" srcId="{8792AF60-92FA-4E64-B8B1-39E1CC121B39}" destId="{2C299FE3-5469-43D6-82E5-74F927214021}" srcOrd="0" destOrd="0" presId="urn:microsoft.com/office/officeart/2005/8/layout/cycle2"/>
    <dgm:cxn modelId="{57F00E66-6C4D-4346-8F5E-6CFC7D96BA7D}" type="presParOf" srcId="{8792AF60-92FA-4E64-B8B1-39E1CC121B39}" destId="{9DEE129C-2141-4030-8D8E-2E208C7BE938}" srcOrd="1" destOrd="0" presId="urn:microsoft.com/office/officeart/2005/8/layout/cycle2"/>
    <dgm:cxn modelId="{0149A4DE-6BAE-415E-87EE-5D209A85BCF0}" type="presParOf" srcId="{9DEE129C-2141-4030-8D8E-2E208C7BE938}" destId="{842A62C3-FF91-4135-9A2C-979C4A5847AC}" srcOrd="0" destOrd="0" presId="urn:microsoft.com/office/officeart/2005/8/layout/cycle2"/>
    <dgm:cxn modelId="{32AB5D20-8855-424F-98CF-412093A22941}" type="presParOf" srcId="{8792AF60-92FA-4E64-B8B1-39E1CC121B39}" destId="{4B118005-2F78-4C78-B56E-A71D4EDA5E15}" srcOrd="2" destOrd="0" presId="urn:microsoft.com/office/officeart/2005/8/layout/cycle2"/>
    <dgm:cxn modelId="{1C0CBFCE-8A0C-4038-8B14-AEF21FBD8781}" type="presParOf" srcId="{8792AF60-92FA-4E64-B8B1-39E1CC121B39}" destId="{1D19FD33-134B-4166-8262-D3B95E634A9C}" srcOrd="3" destOrd="0" presId="urn:microsoft.com/office/officeart/2005/8/layout/cycle2"/>
    <dgm:cxn modelId="{894C7DAA-26A9-4206-9B9C-11546CA9C443}" type="presParOf" srcId="{1D19FD33-134B-4166-8262-D3B95E634A9C}" destId="{DBCE25F2-AC7A-4584-985F-902B7C38A6F3}" srcOrd="0" destOrd="0" presId="urn:microsoft.com/office/officeart/2005/8/layout/cycle2"/>
    <dgm:cxn modelId="{86430284-7A14-4FFD-93DA-5CA9C0ADCA0F}" type="presParOf" srcId="{8792AF60-92FA-4E64-B8B1-39E1CC121B39}" destId="{E5C429A3-FF19-4DA0-BD54-703832117F4F}" srcOrd="4" destOrd="0" presId="urn:microsoft.com/office/officeart/2005/8/layout/cycle2"/>
    <dgm:cxn modelId="{57F8BEA2-B925-4B9E-9A3A-A68FF0B8B567}" type="presParOf" srcId="{8792AF60-92FA-4E64-B8B1-39E1CC121B39}" destId="{80C9A68A-8D8E-46BA-BFD2-FE1B6ACD3EB8}" srcOrd="5" destOrd="0" presId="urn:microsoft.com/office/officeart/2005/8/layout/cycle2"/>
    <dgm:cxn modelId="{B5D0E2D1-09AB-49EC-99B4-2628366019E4}" type="presParOf" srcId="{80C9A68A-8D8E-46BA-BFD2-FE1B6ACD3EB8}" destId="{8EA200F5-FFCC-4CFE-AFCB-90E56CCA5B8D}" srcOrd="0" destOrd="0" presId="urn:microsoft.com/office/officeart/2005/8/layout/cycle2"/>
    <dgm:cxn modelId="{DBC67B95-EDC5-4EC0-A7DB-E8767ABAE3CD}" type="presParOf" srcId="{8792AF60-92FA-4E64-B8B1-39E1CC121B39}" destId="{C9DAD242-AB12-442F-BE46-DDC75D640249}" srcOrd="6" destOrd="0" presId="urn:microsoft.com/office/officeart/2005/8/layout/cycle2"/>
    <dgm:cxn modelId="{990D9EA5-27B8-4FF0-A866-41291C7F8211}" type="presParOf" srcId="{8792AF60-92FA-4E64-B8B1-39E1CC121B39}" destId="{7EC770F3-4DA6-46A5-95D9-EC727B0EF5E2}" srcOrd="7" destOrd="0" presId="urn:microsoft.com/office/officeart/2005/8/layout/cycle2"/>
    <dgm:cxn modelId="{0B5091B6-5C63-48F0-A436-8C13B042EA08}" type="presParOf" srcId="{7EC770F3-4DA6-46A5-95D9-EC727B0EF5E2}" destId="{1BF861E1-B2FD-4019-87E7-94B53DC9FD71}" srcOrd="0" destOrd="0" presId="urn:microsoft.com/office/officeart/2005/8/layout/cycle2"/>
    <dgm:cxn modelId="{9338A801-1CE4-476A-81FF-FAEDDBBAB036}" type="presParOf" srcId="{8792AF60-92FA-4E64-B8B1-39E1CC121B39}" destId="{94EE4B25-CB3B-4D78-B073-D69C83B6D957}" srcOrd="8" destOrd="0" presId="urn:microsoft.com/office/officeart/2005/8/layout/cycle2"/>
    <dgm:cxn modelId="{B14183AE-7658-4A30-BFAB-BFF7D84AF628}" type="presParOf" srcId="{8792AF60-92FA-4E64-B8B1-39E1CC121B39}" destId="{3DC3DDD2-AF43-456E-AFCC-1B8875A10117}" srcOrd="9" destOrd="0" presId="urn:microsoft.com/office/officeart/2005/8/layout/cycle2"/>
    <dgm:cxn modelId="{28755EEB-DB98-45E7-ADDA-D84179AAEC3E}" type="presParOf" srcId="{3DC3DDD2-AF43-456E-AFCC-1B8875A10117}" destId="{BF9A490B-ED0D-43AC-86CA-E920CEC1EB37}"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931855-6C57-4325-9AF1-64085B4EC162}"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it-IT"/>
        </a:p>
      </dgm:t>
    </dgm:pt>
    <dgm:pt modelId="{487372EB-1B4C-41BD-9321-488461A06959}">
      <dgm:prSet phldrT="[Testo]"/>
      <dgm:spPr/>
      <dgm:t>
        <a:bodyPr/>
        <a:lstStyle/>
        <a:p>
          <a:r>
            <a:rPr lang="it-IT" dirty="0" smtClean="0"/>
            <a:t>anima</a:t>
          </a:r>
          <a:endParaRPr lang="it-IT" dirty="0"/>
        </a:p>
      </dgm:t>
    </dgm:pt>
    <dgm:pt modelId="{70E19726-C8F0-4E10-9703-ACBDC26F4DD8}" type="parTrans" cxnId="{9DF9EF60-B757-4B2B-95AE-0A67F081BE74}">
      <dgm:prSet/>
      <dgm:spPr/>
      <dgm:t>
        <a:bodyPr/>
        <a:lstStyle/>
        <a:p>
          <a:endParaRPr lang="it-IT"/>
        </a:p>
      </dgm:t>
    </dgm:pt>
    <dgm:pt modelId="{F971C7AB-F750-4EA8-B184-29AB39C2AE6E}" type="sibTrans" cxnId="{9DF9EF60-B757-4B2B-95AE-0A67F081BE74}">
      <dgm:prSet/>
      <dgm:spPr/>
      <dgm:t>
        <a:bodyPr/>
        <a:lstStyle/>
        <a:p>
          <a:endParaRPr lang="it-IT"/>
        </a:p>
      </dgm:t>
    </dgm:pt>
    <dgm:pt modelId="{E0F6CF84-5CDB-4914-8299-9C7E2EBEDCB6}">
      <dgm:prSet phldrT="[Testo]" custT="1"/>
      <dgm:spPr/>
      <dgm:t>
        <a:bodyPr/>
        <a:lstStyle/>
        <a:p>
          <a:r>
            <a:rPr lang="it-IT" sz="1800" b="0" dirty="0" smtClean="0"/>
            <a:t>Res </a:t>
          </a:r>
          <a:r>
            <a:rPr lang="it-IT" sz="1800" b="0" dirty="0" err="1" smtClean="0"/>
            <a:t>cogitans</a:t>
          </a:r>
          <a:endParaRPr lang="it-IT" sz="1800" b="0" dirty="0"/>
        </a:p>
      </dgm:t>
    </dgm:pt>
    <dgm:pt modelId="{51EA7575-92FD-455C-8461-4CE448F7E648}" type="parTrans" cxnId="{0CD00E08-F751-44AF-88BA-FCDFEEE144B9}">
      <dgm:prSet/>
      <dgm:spPr/>
      <dgm:t>
        <a:bodyPr/>
        <a:lstStyle/>
        <a:p>
          <a:endParaRPr lang="it-IT"/>
        </a:p>
      </dgm:t>
    </dgm:pt>
    <dgm:pt modelId="{3DBF3E34-76DD-4DBC-A245-6BBFD3181853}" type="sibTrans" cxnId="{0CD00E08-F751-44AF-88BA-FCDFEEE144B9}">
      <dgm:prSet/>
      <dgm:spPr/>
      <dgm:t>
        <a:bodyPr/>
        <a:lstStyle/>
        <a:p>
          <a:endParaRPr lang="it-IT"/>
        </a:p>
      </dgm:t>
    </dgm:pt>
    <dgm:pt modelId="{30188241-FC05-4670-8069-728A490D5789}">
      <dgm:prSet phldrT="[Testo]" custT="1"/>
      <dgm:spPr/>
      <dgm:t>
        <a:bodyPr/>
        <a:lstStyle/>
        <a:p>
          <a:r>
            <a:rPr lang="it-IT" sz="1600" dirty="0" smtClean="0"/>
            <a:t>Autocoscienza </a:t>
          </a:r>
          <a:endParaRPr lang="it-IT" sz="1500" dirty="0"/>
        </a:p>
      </dgm:t>
    </dgm:pt>
    <dgm:pt modelId="{6E367099-AA72-4141-BDB2-FF5C2501904C}" type="parTrans" cxnId="{3E519AED-5760-4132-8D0B-82265711E436}">
      <dgm:prSet/>
      <dgm:spPr/>
      <dgm:t>
        <a:bodyPr/>
        <a:lstStyle/>
        <a:p>
          <a:endParaRPr lang="it-IT"/>
        </a:p>
      </dgm:t>
    </dgm:pt>
    <dgm:pt modelId="{45817AC4-8D27-458F-81D1-06C4512647B4}" type="sibTrans" cxnId="{3E519AED-5760-4132-8D0B-82265711E436}">
      <dgm:prSet/>
      <dgm:spPr/>
      <dgm:t>
        <a:bodyPr/>
        <a:lstStyle/>
        <a:p>
          <a:endParaRPr lang="it-IT"/>
        </a:p>
      </dgm:t>
    </dgm:pt>
    <dgm:pt modelId="{BEDE6EFF-5E01-40F3-AD73-060EB5003B38}">
      <dgm:prSet phldrT="[Testo]"/>
      <dgm:spPr/>
      <dgm:t>
        <a:bodyPr/>
        <a:lstStyle/>
        <a:p>
          <a:r>
            <a:rPr lang="it-IT" dirty="0" smtClean="0"/>
            <a:t>corpo</a:t>
          </a:r>
          <a:endParaRPr lang="it-IT" dirty="0"/>
        </a:p>
      </dgm:t>
    </dgm:pt>
    <dgm:pt modelId="{E783683C-6713-4A39-BB83-E18B68345C10}" type="parTrans" cxnId="{8DACF451-029F-4863-8181-3B637DBA582B}">
      <dgm:prSet/>
      <dgm:spPr/>
      <dgm:t>
        <a:bodyPr/>
        <a:lstStyle/>
        <a:p>
          <a:endParaRPr lang="it-IT"/>
        </a:p>
      </dgm:t>
    </dgm:pt>
    <dgm:pt modelId="{A1880E1E-0A0B-4588-B4F7-57BB9C59AFED}" type="sibTrans" cxnId="{8DACF451-029F-4863-8181-3B637DBA582B}">
      <dgm:prSet/>
      <dgm:spPr/>
      <dgm:t>
        <a:bodyPr/>
        <a:lstStyle/>
        <a:p>
          <a:endParaRPr lang="it-IT"/>
        </a:p>
      </dgm:t>
    </dgm:pt>
    <dgm:pt modelId="{D32E0EC9-2CD8-4BAF-A6B5-45D0B990C408}">
      <dgm:prSet phldrT="[Testo]" custT="1"/>
      <dgm:spPr/>
      <dgm:t>
        <a:bodyPr/>
        <a:lstStyle/>
        <a:p>
          <a:r>
            <a:rPr lang="it-IT" sz="1800" dirty="0" smtClean="0"/>
            <a:t>Res </a:t>
          </a:r>
          <a:r>
            <a:rPr lang="it-IT" sz="1800" dirty="0" err="1" smtClean="0"/>
            <a:t>extensa</a:t>
          </a:r>
          <a:endParaRPr lang="it-IT" sz="1800" dirty="0"/>
        </a:p>
      </dgm:t>
    </dgm:pt>
    <dgm:pt modelId="{0DDE8FE4-DF1D-4101-9CBC-A12AE2FAF345}" type="parTrans" cxnId="{7C8A3C8A-BB79-4EA8-B9E3-C175EAF67E17}">
      <dgm:prSet/>
      <dgm:spPr/>
      <dgm:t>
        <a:bodyPr/>
        <a:lstStyle/>
        <a:p>
          <a:endParaRPr lang="it-IT"/>
        </a:p>
      </dgm:t>
    </dgm:pt>
    <dgm:pt modelId="{8AE12099-9329-4181-849F-B4776784BDDB}" type="sibTrans" cxnId="{7C8A3C8A-BB79-4EA8-B9E3-C175EAF67E17}">
      <dgm:prSet/>
      <dgm:spPr/>
      <dgm:t>
        <a:bodyPr/>
        <a:lstStyle/>
        <a:p>
          <a:endParaRPr lang="it-IT"/>
        </a:p>
      </dgm:t>
    </dgm:pt>
    <dgm:pt modelId="{C6B802AE-DF22-4CE2-9CB7-1DE38391FDDE}">
      <dgm:prSet phldrT="[Testo]" custT="1"/>
      <dgm:spPr/>
      <dgm:t>
        <a:bodyPr/>
        <a:lstStyle/>
        <a:p>
          <a:r>
            <a:rPr lang="it-IT" sz="1400" dirty="0" smtClean="0"/>
            <a:t>Macchina autoregolantesi</a:t>
          </a:r>
          <a:endParaRPr lang="it-IT" sz="1400" dirty="0"/>
        </a:p>
      </dgm:t>
    </dgm:pt>
    <dgm:pt modelId="{C15FE06D-4C3B-4A83-97C2-E6F8A1235431}" type="parTrans" cxnId="{F1413043-625F-4D21-B535-13E1F516215E}">
      <dgm:prSet/>
      <dgm:spPr/>
      <dgm:t>
        <a:bodyPr/>
        <a:lstStyle/>
        <a:p>
          <a:endParaRPr lang="it-IT"/>
        </a:p>
      </dgm:t>
    </dgm:pt>
    <dgm:pt modelId="{9E1E9F75-EFA3-466A-A9C5-22622F55A685}" type="sibTrans" cxnId="{F1413043-625F-4D21-B535-13E1F516215E}">
      <dgm:prSet/>
      <dgm:spPr/>
      <dgm:t>
        <a:bodyPr/>
        <a:lstStyle/>
        <a:p>
          <a:endParaRPr lang="it-IT"/>
        </a:p>
      </dgm:t>
    </dgm:pt>
    <dgm:pt modelId="{82915BDD-A5CC-43E3-A1EC-4D1DCF18B16C}">
      <dgm:prSet/>
      <dgm:spPr/>
      <dgm:t>
        <a:bodyPr/>
        <a:lstStyle/>
        <a:p>
          <a:r>
            <a:rPr lang="it-IT" dirty="0" smtClean="0"/>
            <a:t>Macchina con processi fisiologici</a:t>
          </a:r>
          <a:endParaRPr lang="it-IT" dirty="0"/>
        </a:p>
      </dgm:t>
    </dgm:pt>
    <dgm:pt modelId="{0F4D7C1A-DB4E-40C0-A8C8-9FB5DFD67D4A}" type="parTrans" cxnId="{866541D2-0FC3-40B1-B918-F98551F9471B}">
      <dgm:prSet/>
      <dgm:spPr/>
      <dgm:t>
        <a:bodyPr/>
        <a:lstStyle/>
        <a:p>
          <a:endParaRPr lang="it-IT"/>
        </a:p>
      </dgm:t>
    </dgm:pt>
    <dgm:pt modelId="{C84C3557-3464-45F8-91B5-9453A73BAADA}" type="sibTrans" cxnId="{866541D2-0FC3-40B1-B918-F98551F9471B}">
      <dgm:prSet/>
      <dgm:spPr/>
      <dgm:t>
        <a:bodyPr/>
        <a:lstStyle/>
        <a:p>
          <a:endParaRPr lang="it-IT"/>
        </a:p>
      </dgm:t>
    </dgm:pt>
    <dgm:pt modelId="{5AF6D672-E7CD-45E0-BD03-F397BE1551F0}" type="pres">
      <dgm:prSet presAssocID="{8F931855-6C57-4325-9AF1-64085B4EC162}" presName="diagram" presStyleCnt="0">
        <dgm:presLayoutVars>
          <dgm:chPref val="1"/>
          <dgm:dir/>
          <dgm:animOne val="branch"/>
          <dgm:animLvl val="lvl"/>
          <dgm:resizeHandles/>
        </dgm:presLayoutVars>
      </dgm:prSet>
      <dgm:spPr/>
      <dgm:t>
        <a:bodyPr/>
        <a:lstStyle/>
        <a:p>
          <a:endParaRPr lang="it-IT"/>
        </a:p>
      </dgm:t>
    </dgm:pt>
    <dgm:pt modelId="{CE9E8D5A-8AA8-4919-BA96-F5F113293700}" type="pres">
      <dgm:prSet presAssocID="{487372EB-1B4C-41BD-9321-488461A06959}" presName="root" presStyleCnt="0"/>
      <dgm:spPr/>
    </dgm:pt>
    <dgm:pt modelId="{89B33064-EA9F-4BDA-B014-4C39C24D833C}" type="pres">
      <dgm:prSet presAssocID="{487372EB-1B4C-41BD-9321-488461A06959}" presName="rootComposite" presStyleCnt="0"/>
      <dgm:spPr/>
    </dgm:pt>
    <dgm:pt modelId="{273E77DF-A9A7-4D85-A626-ADFBA07F4D4B}" type="pres">
      <dgm:prSet presAssocID="{487372EB-1B4C-41BD-9321-488461A06959}" presName="rootText" presStyleLbl="node1" presStyleIdx="0" presStyleCnt="2"/>
      <dgm:spPr/>
      <dgm:t>
        <a:bodyPr/>
        <a:lstStyle/>
        <a:p>
          <a:endParaRPr lang="it-IT"/>
        </a:p>
      </dgm:t>
    </dgm:pt>
    <dgm:pt modelId="{16950C12-F8CE-4955-B333-FB73AF835C5C}" type="pres">
      <dgm:prSet presAssocID="{487372EB-1B4C-41BD-9321-488461A06959}" presName="rootConnector" presStyleLbl="node1" presStyleIdx="0" presStyleCnt="2"/>
      <dgm:spPr/>
      <dgm:t>
        <a:bodyPr/>
        <a:lstStyle/>
        <a:p>
          <a:endParaRPr lang="it-IT"/>
        </a:p>
      </dgm:t>
    </dgm:pt>
    <dgm:pt modelId="{DAE12DA7-6E73-48CF-BDA8-7A43F57027E1}" type="pres">
      <dgm:prSet presAssocID="{487372EB-1B4C-41BD-9321-488461A06959}" presName="childShape" presStyleCnt="0"/>
      <dgm:spPr/>
    </dgm:pt>
    <dgm:pt modelId="{2F5CC53B-DFB4-4C95-B44E-54E3712AB1DC}" type="pres">
      <dgm:prSet presAssocID="{51EA7575-92FD-455C-8461-4CE448F7E648}" presName="Name13" presStyleLbl="parChTrans1D2" presStyleIdx="0" presStyleCnt="5"/>
      <dgm:spPr/>
      <dgm:t>
        <a:bodyPr/>
        <a:lstStyle/>
        <a:p>
          <a:endParaRPr lang="it-IT"/>
        </a:p>
      </dgm:t>
    </dgm:pt>
    <dgm:pt modelId="{6165F374-A99A-42CE-8D82-B6133E840D48}" type="pres">
      <dgm:prSet presAssocID="{E0F6CF84-5CDB-4914-8299-9C7E2EBEDCB6}" presName="childText" presStyleLbl="bgAcc1" presStyleIdx="0" presStyleCnt="5">
        <dgm:presLayoutVars>
          <dgm:bulletEnabled val="1"/>
        </dgm:presLayoutVars>
      </dgm:prSet>
      <dgm:spPr/>
      <dgm:t>
        <a:bodyPr/>
        <a:lstStyle/>
        <a:p>
          <a:endParaRPr lang="it-IT"/>
        </a:p>
      </dgm:t>
    </dgm:pt>
    <dgm:pt modelId="{9C0CAEBC-1103-4B8E-8526-D333DD2EE62C}" type="pres">
      <dgm:prSet presAssocID="{6E367099-AA72-4141-BDB2-FF5C2501904C}" presName="Name13" presStyleLbl="parChTrans1D2" presStyleIdx="1" presStyleCnt="5"/>
      <dgm:spPr/>
      <dgm:t>
        <a:bodyPr/>
        <a:lstStyle/>
        <a:p>
          <a:endParaRPr lang="it-IT"/>
        </a:p>
      </dgm:t>
    </dgm:pt>
    <dgm:pt modelId="{A85D94E6-EFE2-4BF7-A02E-0A50997E0648}" type="pres">
      <dgm:prSet presAssocID="{30188241-FC05-4670-8069-728A490D5789}" presName="childText" presStyleLbl="bgAcc1" presStyleIdx="1" presStyleCnt="5">
        <dgm:presLayoutVars>
          <dgm:bulletEnabled val="1"/>
        </dgm:presLayoutVars>
      </dgm:prSet>
      <dgm:spPr/>
      <dgm:t>
        <a:bodyPr/>
        <a:lstStyle/>
        <a:p>
          <a:endParaRPr lang="it-IT"/>
        </a:p>
      </dgm:t>
    </dgm:pt>
    <dgm:pt modelId="{D68560D4-B09E-4FF7-A958-BE8227F11EF9}" type="pres">
      <dgm:prSet presAssocID="{BEDE6EFF-5E01-40F3-AD73-060EB5003B38}" presName="root" presStyleCnt="0"/>
      <dgm:spPr/>
    </dgm:pt>
    <dgm:pt modelId="{A8E6E874-A9E0-4B95-87AF-1681DA4D4A87}" type="pres">
      <dgm:prSet presAssocID="{BEDE6EFF-5E01-40F3-AD73-060EB5003B38}" presName="rootComposite" presStyleCnt="0"/>
      <dgm:spPr/>
    </dgm:pt>
    <dgm:pt modelId="{E190BCD6-27D6-4A28-A17E-609AE9BA177A}" type="pres">
      <dgm:prSet presAssocID="{BEDE6EFF-5E01-40F3-AD73-060EB5003B38}" presName="rootText" presStyleLbl="node1" presStyleIdx="1" presStyleCnt="2"/>
      <dgm:spPr/>
      <dgm:t>
        <a:bodyPr/>
        <a:lstStyle/>
        <a:p>
          <a:endParaRPr lang="it-IT"/>
        </a:p>
      </dgm:t>
    </dgm:pt>
    <dgm:pt modelId="{99856016-1567-49CB-A9C5-526BAC554197}" type="pres">
      <dgm:prSet presAssocID="{BEDE6EFF-5E01-40F3-AD73-060EB5003B38}" presName="rootConnector" presStyleLbl="node1" presStyleIdx="1" presStyleCnt="2"/>
      <dgm:spPr/>
      <dgm:t>
        <a:bodyPr/>
        <a:lstStyle/>
        <a:p>
          <a:endParaRPr lang="it-IT"/>
        </a:p>
      </dgm:t>
    </dgm:pt>
    <dgm:pt modelId="{057C2D82-F97B-4D90-922C-D0D640D95EE9}" type="pres">
      <dgm:prSet presAssocID="{BEDE6EFF-5E01-40F3-AD73-060EB5003B38}" presName="childShape" presStyleCnt="0"/>
      <dgm:spPr/>
    </dgm:pt>
    <dgm:pt modelId="{87BA0AB3-7FD6-4BF8-9AC2-C27BB945CBB4}" type="pres">
      <dgm:prSet presAssocID="{0DDE8FE4-DF1D-4101-9CBC-A12AE2FAF345}" presName="Name13" presStyleLbl="parChTrans1D2" presStyleIdx="2" presStyleCnt="5"/>
      <dgm:spPr/>
      <dgm:t>
        <a:bodyPr/>
        <a:lstStyle/>
        <a:p>
          <a:endParaRPr lang="it-IT"/>
        </a:p>
      </dgm:t>
    </dgm:pt>
    <dgm:pt modelId="{46023A2E-0949-4002-B802-0954E783D505}" type="pres">
      <dgm:prSet presAssocID="{D32E0EC9-2CD8-4BAF-A6B5-45D0B990C408}" presName="childText" presStyleLbl="bgAcc1" presStyleIdx="2" presStyleCnt="5">
        <dgm:presLayoutVars>
          <dgm:bulletEnabled val="1"/>
        </dgm:presLayoutVars>
      </dgm:prSet>
      <dgm:spPr/>
      <dgm:t>
        <a:bodyPr/>
        <a:lstStyle/>
        <a:p>
          <a:endParaRPr lang="it-IT"/>
        </a:p>
      </dgm:t>
    </dgm:pt>
    <dgm:pt modelId="{8B7D2249-077E-410F-ACFC-B7AE71C1FFF2}" type="pres">
      <dgm:prSet presAssocID="{C15FE06D-4C3B-4A83-97C2-E6F8A1235431}" presName="Name13" presStyleLbl="parChTrans1D2" presStyleIdx="3" presStyleCnt="5"/>
      <dgm:spPr/>
      <dgm:t>
        <a:bodyPr/>
        <a:lstStyle/>
        <a:p>
          <a:endParaRPr lang="it-IT"/>
        </a:p>
      </dgm:t>
    </dgm:pt>
    <dgm:pt modelId="{53BA372C-7154-4432-8DC0-C7A4ABFB6906}" type="pres">
      <dgm:prSet presAssocID="{C6B802AE-DF22-4CE2-9CB7-1DE38391FDDE}" presName="childText" presStyleLbl="bgAcc1" presStyleIdx="3" presStyleCnt="5">
        <dgm:presLayoutVars>
          <dgm:bulletEnabled val="1"/>
        </dgm:presLayoutVars>
      </dgm:prSet>
      <dgm:spPr/>
      <dgm:t>
        <a:bodyPr/>
        <a:lstStyle/>
        <a:p>
          <a:endParaRPr lang="it-IT"/>
        </a:p>
      </dgm:t>
    </dgm:pt>
    <dgm:pt modelId="{CFAE3DA3-9DE2-45F5-8C11-6FF727BFE814}" type="pres">
      <dgm:prSet presAssocID="{0F4D7C1A-DB4E-40C0-A8C8-9FB5DFD67D4A}" presName="Name13" presStyleLbl="parChTrans1D2" presStyleIdx="4" presStyleCnt="5"/>
      <dgm:spPr/>
      <dgm:t>
        <a:bodyPr/>
        <a:lstStyle/>
        <a:p>
          <a:endParaRPr lang="it-IT"/>
        </a:p>
      </dgm:t>
    </dgm:pt>
    <dgm:pt modelId="{B4B26AE1-53F0-458B-9A90-48505F468D03}" type="pres">
      <dgm:prSet presAssocID="{82915BDD-A5CC-43E3-A1EC-4D1DCF18B16C}" presName="childText" presStyleLbl="bgAcc1" presStyleIdx="4" presStyleCnt="5">
        <dgm:presLayoutVars>
          <dgm:bulletEnabled val="1"/>
        </dgm:presLayoutVars>
      </dgm:prSet>
      <dgm:spPr/>
      <dgm:t>
        <a:bodyPr/>
        <a:lstStyle/>
        <a:p>
          <a:endParaRPr lang="it-IT"/>
        </a:p>
      </dgm:t>
    </dgm:pt>
  </dgm:ptLst>
  <dgm:cxnLst>
    <dgm:cxn modelId="{1C169585-A381-4BA3-8706-739E007CAD16}" type="presOf" srcId="{0F4D7C1A-DB4E-40C0-A8C8-9FB5DFD67D4A}" destId="{CFAE3DA3-9DE2-45F5-8C11-6FF727BFE814}" srcOrd="0" destOrd="0" presId="urn:microsoft.com/office/officeart/2005/8/layout/hierarchy3"/>
    <dgm:cxn modelId="{44DDCA96-D8A7-4A16-9CB5-7FD3991FB39B}" type="presOf" srcId="{BEDE6EFF-5E01-40F3-AD73-060EB5003B38}" destId="{99856016-1567-49CB-A9C5-526BAC554197}" srcOrd="1" destOrd="0" presId="urn:microsoft.com/office/officeart/2005/8/layout/hierarchy3"/>
    <dgm:cxn modelId="{9DF9EF60-B757-4B2B-95AE-0A67F081BE74}" srcId="{8F931855-6C57-4325-9AF1-64085B4EC162}" destId="{487372EB-1B4C-41BD-9321-488461A06959}" srcOrd="0" destOrd="0" parTransId="{70E19726-C8F0-4E10-9703-ACBDC26F4DD8}" sibTransId="{F971C7AB-F750-4EA8-B184-29AB39C2AE6E}"/>
    <dgm:cxn modelId="{B0E6A052-EC8C-4ABF-9F7B-71328606DCBF}" type="presOf" srcId="{BEDE6EFF-5E01-40F3-AD73-060EB5003B38}" destId="{E190BCD6-27D6-4A28-A17E-609AE9BA177A}" srcOrd="0" destOrd="0" presId="urn:microsoft.com/office/officeart/2005/8/layout/hierarchy3"/>
    <dgm:cxn modelId="{7C8A3C8A-BB79-4EA8-B9E3-C175EAF67E17}" srcId="{BEDE6EFF-5E01-40F3-AD73-060EB5003B38}" destId="{D32E0EC9-2CD8-4BAF-A6B5-45D0B990C408}" srcOrd="0" destOrd="0" parTransId="{0DDE8FE4-DF1D-4101-9CBC-A12AE2FAF345}" sibTransId="{8AE12099-9329-4181-849F-B4776784BDDB}"/>
    <dgm:cxn modelId="{592FDA6F-FF96-4192-AB21-C6B4DCA915C4}" type="presOf" srcId="{487372EB-1B4C-41BD-9321-488461A06959}" destId="{16950C12-F8CE-4955-B333-FB73AF835C5C}" srcOrd="1" destOrd="0" presId="urn:microsoft.com/office/officeart/2005/8/layout/hierarchy3"/>
    <dgm:cxn modelId="{4F73B84F-B109-43D5-B820-B5E196F2D969}" type="presOf" srcId="{487372EB-1B4C-41BD-9321-488461A06959}" destId="{273E77DF-A9A7-4D85-A626-ADFBA07F4D4B}" srcOrd="0" destOrd="0" presId="urn:microsoft.com/office/officeart/2005/8/layout/hierarchy3"/>
    <dgm:cxn modelId="{8DACF451-029F-4863-8181-3B637DBA582B}" srcId="{8F931855-6C57-4325-9AF1-64085B4EC162}" destId="{BEDE6EFF-5E01-40F3-AD73-060EB5003B38}" srcOrd="1" destOrd="0" parTransId="{E783683C-6713-4A39-BB83-E18B68345C10}" sibTransId="{A1880E1E-0A0B-4588-B4F7-57BB9C59AFED}"/>
    <dgm:cxn modelId="{866541D2-0FC3-40B1-B918-F98551F9471B}" srcId="{BEDE6EFF-5E01-40F3-AD73-060EB5003B38}" destId="{82915BDD-A5CC-43E3-A1EC-4D1DCF18B16C}" srcOrd="2" destOrd="0" parTransId="{0F4D7C1A-DB4E-40C0-A8C8-9FB5DFD67D4A}" sibTransId="{C84C3557-3464-45F8-91B5-9453A73BAADA}"/>
    <dgm:cxn modelId="{3E519AED-5760-4132-8D0B-82265711E436}" srcId="{487372EB-1B4C-41BD-9321-488461A06959}" destId="{30188241-FC05-4670-8069-728A490D5789}" srcOrd="1" destOrd="0" parTransId="{6E367099-AA72-4141-BDB2-FF5C2501904C}" sibTransId="{45817AC4-8D27-458F-81D1-06C4512647B4}"/>
    <dgm:cxn modelId="{B64F9478-2ACC-480B-A5DA-CC37BC6378B0}" type="presOf" srcId="{82915BDD-A5CC-43E3-A1EC-4D1DCF18B16C}" destId="{B4B26AE1-53F0-458B-9A90-48505F468D03}" srcOrd="0" destOrd="0" presId="urn:microsoft.com/office/officeart/2005/8/layout/hierarchy3"/>
    <dgm:cxn modelId="{F1413043-625F-4D21-B535-13E1F516215E}" srcId="{BEDE6EFF-5E01-40F3-AD73-060EB5003B38}" destId="{C6B802AE-DF22-4CE2-9CB7-1DE38391FDDE}" srcOrd="1" destOrd="0" parTransId="{C15FE06D-4C3B-4A83-97C2-E6F8A1235431}" sibTransId="{9E1E9F75-EFA3-466A-A9C5-22622F55A685}"/>
    <dgm:cxn modelId="{83272354-FDB5-48C6-9F47-73EDFB8E3B11}" type="presOf" srcId="{C6B802AE-DF22-4CE2-9CB7-1DE38391FDDE}" destId="{53BA372C-7154-4432-8DC0-C7A4ABFB6906}" srcOrd="0" destOrd="0" presId="urn:microsoft.com/office/officeart/2005/8/layout/hierarchy3"/>
    <dgm:cxn modelId="{C34815B3-D127-4A49-B8E2-80DE0160D60E}" type="presOf" srcId="{51EA7575-92FD-455C-8461-4CE448F7E648}" destId="{2F5CC53B-DFB4-4C95-B44E-54E3712AB1DC}" srcOrd="0" destOrd="0" presId="urn:microsoft.com/office/officeart/2005/8/layout/hierarchy3"/>
    <dgm:cxn modelId="{0CD00E08-F751-44AF-88BA-FCDFEEE144B9}" srcId="{487372EB-1B4C-41BD-9321-488461A06959}" destId="{E0F6CF84-5CDB-4914-8299-9C7E2EBEDCB6}" srcOrd="0" destOrd="0" parTransId="{51EA7575-92FD-455C-8461-4CE448F7E648}" sibTransId="{3DBF3E34-76DD-4DBC-A245-6BBFD3181853}"/>
    <dgm:cxn modelId="{A4E94BAD-FE81-49A5-82BB-00726F1C1B22}" type="presOf" srcId="{0DDE8FE4-DF1D-4101-9CBC-A12AE2FAF345}" destId="{87BA0AB3-7FD6-4BF8-9AC2-C27BB945CBB4}" srcOrd="0" destOrd="0" presId="urn:microsoft.com/office/officeart/2005/8/layout/hierarchy3"/>
    <dgm:cxn modelId="{62B8CC8E-D8D7-4A73-B093-FE0A92E1B939}" type="presOf" srcId="{E0F6CF84-5CDB-4914-8299-9C7E2EBEDCB6}" destId="{6165F374-A99A-42CE-8D82-B6133E840D48}" srcOrd="0" destOrd="0" presId="urn:microsoft.com/office/officeart/2005/8/layout/hierarchy3"/>
    <dgm:cxn modelId="{3CA78A24-29F1-4C8F-B2BB-D54041B5703D}" type="presOf" srcId="{6E367099-AA72-4141-BDB2-FF5C2501904C}" destId="{9C0CAEBC-1103-4B8E-8526-D333DD2EE62C}" srcOrd="0" destOrd="0" presId="urn:microsoft.com/office/officeart/2005/8/layout/hierarchy3"/>
    <dgm:cxn modelId="{B54DD184-7D9C-4B39-8ADC-82BB3899FBC0}" type="presOf" srcId="{D32E0EC9-2CD8-4BAF-A6B5-45D0B990C408}" destId="{46023A2E-0949-4002-B802-0954E783D505}" srcOrd="0" destOrd="0" presId="urn:microsoft.com/office/officeart/2005/8/layout/hierarchy3"/>
    <dgm:cxn modelId="{3D5BBB94-2121-4E7B-8DB0-8505624CF48F}" type="presOf" srcId="{30188241-FC05-4670-8069-728A490D5789}" destId="{A85D94E6-EFE2-4BF7-A02E-0A50997E0648}" srcOrd="0" destOrd="0" presId="urn:microsoft.com/office/officeart/2005/8/layout/hierarchy3"/>
    <dgm:cxn modelId="{BEA90D34-619D-422F-9A83-1268D000E97D}" type="presOf" srcId="{C15FE06D-4C3B-4A83-97C2-E6F8A1235431}" destId="{8B7D2249-077E-410F-ACFC-B7AE71C1FFF2}" srcOrd="0" destOrd="0" presId="urn:microsoft.com/office/officeart/2005/8/layout/hierarchy3"/>
    <dgm:cxn modelId="{CA62C570-0BA4-4C81-9E4C-82CEAEF5A333}" type="presOf" srcId="{8F931855-6C57-4325-9AF1-64085B4EC162}" destId="{5AF6D672-E7CD-45E0-BD03-F397BE1551F0}" srcOrd="0" destOrd="0" presId="urn:microsoft.com/office/officeart/2005/8/layout/hierarchy3"/>
    <dgm:cxn modelId="{B5B9A3AF-2A80-468D-9D10-A6879FC7AEA2}" type="presParOf" srcId="{5AF6D672-E7CD-45E0-BD03-F397BE1551F0}" destId="{CE9E8D5A-8AA8-4919-BA96-F5F113293700}" srcOrd="0" destOrd="0" presId="urn:microsoft.com/office/officeart/2005/8/layout/hierarchy3"/>
    <dgm:cxn modelId="{339B3559-D8FB-4CF8-8443-192A04837F1C}" type="presParOf" srcId="{CE9E8D5A-8AA8-4919-BA96-F5F113293700}" destId="{89B33064-EA9F-4BDA-B014-4C39C24D833C}" srcOrd="0" destOrd="0" presId="urn:microsoft.com/office/officeart/2005/8/layout/hierarchy3"/>
    <dgm:cxn modelId="{F9FE801E-43F3-4B4F-ACB9-E75A74C7A2AC}" type="presParOf" srcId="{89B33064-EA9F-4BDA-B014-4C39C24D833C}" destId="{273E77DF-A9A7-4D85-A626-ADFBA07F4D4B}" srcOrd="0" destOrd="0" presId="urn:microsoft.com/office/officeart/2005/8/layout/hierarchy3"/>
    <dgm:cxn modelId="{3C284ED8-9328-4B0D-A64E-84E7529C1E7A}" type="presParOf" srcId="{89B33064-EA9F-4BDA-B014-4C39C24D833C}" destId="{16950C12-F8CE-4955-B333-FB73AF835C5C}" srcOrd="1" destOrd="0" presId="urn:microsoft.com/office/officeart/2005/8/layout/hierarchy3"/>
    <dgm:cxn modelId="{F48A516B-60D1-4013-9F0E-3C525E202952}" type="presParOf" srcId="{CE9E8D5A-8AA8-4919-BA96-F5F113293700}" destId="{DAE12DA7-6E73-48CF-BDA8-7A43F57027E1}" srcOrd="1" destOrd="0" presId="urn:microsoft.com/office/officeart/2005/8/layout/hierarchy3"/>
    <dgm:cxn modelId="{02FD500D-32E6-4E09-86C2-B33297D562A2}" type="presParOf" srcId="{DAE12DA7-6E73-48CF-BDA8-7A43F57027E1}" destId="{2F5CC53B-DFB4-4C95-B44E-54E3712AB1DC}" srcOrd="0" destOrd="0" presId="urn:microsoft.com/office/officeart/2005/8/layout/hierarchy3"/>
    <dgm:cxn modelId="{93ECD0CC-0A78-43B0-84A0-0CA561434416}" type="presParOf" srcId="{DAE12DA7-6E73-48CF-BDA8-7A43F57027E1}" destId="{6165F374-A99A-42CE-8D82-B6133E840D48}" srcOrd="1" destOrd="0" presId="urn:microsoft.com/office/officeart/2005/8/layout/hierarchy3"/>
    <dgm:cxn modelId="{FD6A8365-BC35-4623-922B-83B89E9A7366}" type="presParOf" srcId="{DAE12DA7-6E73-48CF-BDA8-7A43F57027E1}" destId="{9C0CAEBC-1103-4B8E-8526-D333DD2EE62C}" srcOrd="2" destOrd="0" presId="urn:microsoft.com/office/officeart/2005/8/layout/hierarchy3"/>
    <dgm:cxn modelId="{289FDFA4-4AB9-4519-90F8-269D87AE5BA7}" type="presParOf" srcId="{DAE12DA7-6E73-48CF-BDA8-7A43F57027E1}" destId="{A85D94E6-EFE2-4BF7-A02E-0A50997E0648}" srcOrd="3" destOrd="0" presId="urn:microsoft.com/office/officeart/2005/8/layout/hierarchy3"/>
    <dgm:cxn modelId="{5E4185A8-EF30-4B6A-A201-684F1019BDAB}" type="presParOf" srcId="{5AF6D672-E7CD-45E0-BD03-F397BE1551F0}" destId="{D68560D4-B09E-4FF7-A958-BE8227F11EF9}" srcOrd="1" destOrd="0" presId="urn:microsoft.com/office/officeart/2005/8/layout/hierarchy3"/>
    <dgm:cxn modelId="{4B19964A-641B-459B-8684-A0A3E2829073}" type="presParOf" srcId="{D68560D4-B09E-4FF7-A958-BE8227F11EF9}" destId="{A8E6E874-A9E0-4B95-87AF-1681DA4D4A87}" srcOrd="0" destOrd="0" presId="urn:microsoft.com/office/officeart/2005/8/layout/hierarchy3"/>
    <dgm:cxn modelId="{F6AA3BEB-1459-4059-B047-25423352DE84}" type="presParOf" srcId="{A8E6E874-A9E0-4B95-87AF-1681DA4D4A87}" destId="{E190BCD6-27D6-4A28-A17E-609AE9BA177A}" srcOrd="0" destOrd="0" presId="urn:microsoft.com/office/officeart/2005/8/layout/hierarchy3"/>
    <dgm:cxn modelId="{1DFFA921-EDC1-4F6D-A379-1ED8681A17E3}" type="presParOf" srcId="{A8E6E874-A9E0-4B95-87AF-1681DA4D4A87}" destId="{99856016-1567-49CB-A9C5-526BAC554197}" srcOrd="1" destOrd="0" presId="urn:microsoft.com/office/officeart/2005/8/layout/hierarchy3"/>
    <dgm:cxn modelId="{21A42FD9-2546-4784-800B-BA9F9F2E6A4F}" type="presParOf" srcId="{D68560D4-B09E-4FF7-A958-BE8227F11EF9}" destId="{057C2D82-F97B-4D90-922C-D0D640D95EE9}" srcOrd="1" destOrd="0" presId="urn:microsoft.com/office/officeart/2005/8/layout/hierarchy3"/>
    <dgm:cxn modelId="{BCAA2A92-6DD0-43FE-9275-4281F0DAE331}" type="presParOf" srcId="{057C2D82-F97B-4D90-922C-D0D640D95EE9}" destId="{87BA0AB3-7FD6-4BF8-9AC2-C27BB945CBB4}" srcOrd="0" destOrd="0" presId="urn:microsoft.com/office/officeart/2005/8/layout/hierarchy3"/>
    <dgm:cxn modelId="{28E4D374-C6FF-4634-B97F-154805DC008B}" type="presParOf" srcId="{057C2D82-F97B-4D90-922C-D0D640D95EE9}" destId="{46023A2E-0949-4002-B802-0954E783D505}" srcOrd="1" destOrd="0" presId="urn:microsoft.com/office/officeart/2005/8/layout/hierarchy3"/>
    <dgm:cxn modelId="{DE014CDD-6203-491F-B6D7-BA41A4714532}" type="presParOf" srcId="{057C2D82-F97B-4D90-922C-D0D640D95EE9}" destId="{8B7D2249-077E-410F-ACFC-B7AE71C1FFF2}" srcOrd="2" destOrd="0" presId="urn:microsoft.com/office/officeart/2005/8/layout/hierarchy3"/>
    <dgm:cxn modelId="{4904A321-AAD0-4293-B8F2-3B84BE2B330A}" type="presParOf" srcId="{057C2D82-F97B-4D90-922C-D0D640D95EE9}" destId="{53BA372C-7154-4432-8DC0-C7A4ABFB6906}" srcOrd="3" destOrd="0" presId="urn:microsoft.com/office/officeart/2005/8/layout/hierarchy3"/>
    <dgm:cxn modelId="{48F68ED3-BCA2-4384-9FA4-EAF4C67CD7EC}" type="presParOf" srcId="{057C2D82-F97B-4D90-922C-D0D640D95EE9}" destId="{CFAE3DA3-9DE2-45F5-8C11-6FF727BFE814}" srcOrd="4" destOrd="0" presId="urn:microsoft.com/office/officeart/2005/8/layout/hierarchy3"/>
    <dgm:cxn modelId="{AB52030E-0EC5-443F-9EA9-D6CCF8F69147}" type="presParOf" srcId="{057C2D82-F97B-4D90-922C-D0D640D95EE9}" destId="{B4B26AE1-53F0-458B-9A90-48505F468D03}"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AED6C3-A7A2-4B5E-93DF-14092E6DAE11}" type="doc">
      <dgm:prSet loTypeId="urn:diagrams.loki3.com/VaryingWidthList+Icon" loCatId="list" qsTypeId="urn:microsoft.com/office/officeart/2005/8/quickstyle/simple1" qsCatId="simple" csTypeId="urn:microsoft.com/office/officeart/2005/8/colors/colorful1" csCatId="colorful" phldr="1"/>
      <dgm:spPr/>
    </dgm:pt>
    <dgm:pt modelId="{31C29B88-E459-42A2-97BB-F379E5AD91CD}">
      <dgm:prSet phldrT="[Testo]"/>
      <dgm:spPr/>
      <dgm:t>
        <a:bodyPr/>
        <a:lstStyle/>
        <a:p>
          <a:r>
            <a:rPr lang="it-IT" dirty="0" smtClean="0"/>
            <a:t>meraviglia</a:t>
          </a:r>
          <a:endParaRPr lang="it-IT" dirty="0"/>
        </a:p>
      </dgm:t>
    </dgm:pt>
    <dgm:pt modelId="{7BFE83D9-06F5-4703-9619-849F4234A2FB}" type="parTrans" cxnId="{519E2DE7-9FC4-4885-9E64-5C54EA814346}">
      <dgm:prSet/>
      <dgm:spPr/>
      <dgm:t>
        <a:bodyPr/>
        <a:lstStyle/>
        <a:p>
          <a:endParaRPr lang="it-IT"/>
        </a:p>
      </dgm:t>
    </dgm:pt>
    <dgm:pt modelId="{8CC50BF4-5B55-4FB7-BB41-3D9F318571D8}" type="sibTrans" cxnId="{519E2DE7-9FC4-4885-9E64-5C54EA814346}">
      <dgm:prSet/>
      <dgm:spPr/>
      <dgm:t>
        <a:bodyPr/>
        <a:lstStyle/>
        <a:p>
          <a:endParaRPr lang="it-IT"/>
        </a:p>
      </dgm:t>
    </dgm:pt>
    <dgm:pt modelId="{5A0504CE-1845-456D-AE7B-39A7BF15AF1E}">
      <dgm:prSet phldrT="[Testo]"/>
      <dgm:spPr/>
      <dgm:t>
        <a:bodyPr/>
        <a:lstStyle/>
        <a:p>
          <a:r>
            <a:rPr lang="it-IT" dirty="0" smtClean="0"/>
            <a:t>amore</a:t>
          </a:r>
          <a:endParaRPr lang="it-IT" dirty="0"/>
        </a:p>
      </dgm:t>
    </dgm:pt>
    <dgm:pt modelId="{0BD3E506-D362-4C63-94F4-73870BE7061D}" type="parTrans" cxnId="{3CBE5DC5-905B-4584-A1A4-97E240036EE9}">
      <dgm:prSet/>
      <dgm:spPr/>
      <dgm:t>
        <a:bodyPr/>
        <a:lstStyle/>
        <a:p>
          <a:endParaRPr lang="it-IT"/>
        </a:p>
      </dgm:t>
    </dgm:pt>
    <dgm:pt modelId="{0B4FF10E-32B8-4AC7-92A9-F4B4183BFA44}" type="sibTrans" cxnId="{3CBE5DC5-905B-4584-A1A4-97E240036EE9}">
      <dgm:prSet/>
      <dgm:spPr/>
      <dgm:t>
        <a:bodyPr/>
        <a:lstStyle/>
        <a:p>
          <a:endParaRPr lang="it-IT"/>
        </a:p>
      </dgm:t>
    </dgm:pt>
    <dgm:pt modelId="{53D6E041-4C18-4FA3-AEF5-4CB1D30FE778}">
      <dgm:prSet phldrT="[Testo]"/>
      <dgm:spPr/>
      <dgm:t>
        <a:bodyPr/>
        <a:lstStyle/>
        <a:p>
          <a:r>
            <a:rPr lang="it-IT" dirty="0" smtClean="0"/>
            <a:t>odio</a:t>
          </a:r>
          <a:endParaRPr lang="it-IT" dirty="0"/>
        </a:p>
      </dgm:t>
    </dgm:pt>
    <dgm:pt modelId="{4449B66A-EDD1-489B-9420-A20C05B56929}" type="parTrans" cxnId="{60DEEC35-05FD-4CA0-9756-ED3C18A5A360}">
      <dgm:prSet/>
      <dgm:spPr/>
      <dgm:t>
        <a:bodyPr/>
        <a:lstStyle/>
        <a:p>
          <a:endParaRPr lang="it-IT"/>
        </a:p>
      </dgm:t>
    </dgm:pt>
    <dgm:pt modelId="{A675E0A6-60A7-4D37-B5BA-9465B82DB3EA}" type="sibTrans" cxnId="{60DEEC35-05FD-4CA0-9756-ED3C18A5A360}">
      <dgm:prSet/>
      <dgm:spPr/>
      <dgm:t>
        <a:bodyPr/>
        <a:lstStyle/>
        <a:p>
          <a:endParaRPr lang="it-IT"/>
        </a:p>
      </dgm:t>
    </dgm:pt>
    <dgm:pt modelId="{D8F4CE39-397E-4190-88C8-5D4B2A39A065}">
      <dgm:prSet/>
      <dgm:spPr/>
      <dgm:t>
        <a:bodyPr/>
        <a:lstStyle/>
        <a:p>
          <a:r>
            <a:rPr lang="it-IT" dirty="0" smtClean="0"/>
            <a:t>desiderio</a:t>
          </a:r>
          <a:endParaRPr lang="it-IT" dirty="0"/>
        </a:p>
      </dgm:t>
    </dgm:pt>
    <dgm:pt modelId="{0E42A3AE-FBAD-48E2-9038-27033D6E2972}" type="parTrans" cxnId="{7C5140E4-8D7D-41FD-B132-D8C1DD696200}">
      <dgm:prSet/>
      <dgm:spPr/>
      <dgm:t>
        <a:bodyPr/>
        <a:lstStyle/>
        <a:p>
          <a:endParaRPr lang="it-IT"/>
        </a:p>
      </dgm:t>
    </dgm:pt>
    <dgm:pt modelId="{5F3965E4-F3A2-488A-8C2D-17055BFFBD77}" type="sibTrans" cxnId="{7C5140E4-8D7D-41FD-B132-D8C1DD696200}">
      <dgm:prSet/>
      <dgm:spPr/>
      <dgm:t>
        <a:bodyPr/>
        <a:lstStyle/>
        <a:p>
          <a:endParaRPr lang="it-IT"/>
        </a:p>
      </dgm:t>
    </dgm:pt>
    <dgm:pt modelId="{D5F9503A-FEAB-4990-A44A-7F5A08C0B13F}">
      <dgm:prSet/>
      <dgm:spPr/>
      <dgm:t>
        <a:bodyPr/>
        <a:lstStyle/>
        <a:p>
          <a:r>
            <a:rPr lang="it-IT" dirty="0" smtClean="0"/>
            <a:t>gioia</a:t>
          </a:r>
          <a:endParaRPr lang="it-IT" dirty="0"/>
        </a:p>
      </dgm:t>
    </dgm:pt>
    <dgm:pt modelId="{7B1C83E1-FAB8-4630-B422-91B5F94B65B0}" type="parTrans" cxnId="{BDDB90AD-E58A-44F1-B489-991B02152877}">
      <dgm:prSet/>
      <dgm:spPr/>
      <dgm:t>
        <a:bodyPr/>
        <a:lstStyle/>
        <a:p>
          <a:endParaRPr lang="it-IT"/>
        </a:p>
      </dgm:t>
    </dgm:pt>
    <dgm:pt modelId="{1AD61F22-9FAB-413E-A7AA-7E7FCD87D8B9}" type="sibTrans" cxnId="{BDDB90AD-E58A-44F1-B489-991B02152877}">
      <dgm:prSet/>
      <dgm:spPr/>
      <dgm:t>
        <a:bodyPr/>
        <a:lstStyle/>
        <a:p>
          <a:endParaRPr lang="it-IT"/>
        </a:p>
      </dgm:t>
    </dgm:pt>
    <dgm:pt modelId="{230EB86F-0347-4B3A-9D14-ACE26AFCD86D}">
      <dgm:prSet/>
      <dgm:spPr/>
      <dgm:t>
        <a:bodyPr/>
        <a:lstStyle/>
        <a:p>
          <a:r>
            <a:rPr lang="it-IT" dirty="0" smtClean="0"/>
            <a:t>tristezza</a:t>
          </a:r>
          <a:endParaRPr lang="it-IT" dirty="0"/>
        </a:p>
      </dgm:t>
    </dgm:pt>
    <dgm:pt modelId="{14B779E4-6152-446A-A6E3-34734AA4DC4D}" type="parTrans" cxnId="{BC309897-CFA8-4746-9F66-852505F2268C}">
      <dgm:prSet/>
      <dgm:spPr/>
      <dgm:t>
        <a:bodyPr/>
        <a:lstStyle/>
        <a:p>
          <a:endParaRPr lang="it-IT"/>
        </a:p>
      </dgm:t>
    </dgm:pt>
    <dgm:pt modelId="{E5C4BBB4-59F1-4CA9-9C05-6F2C7D9DC368}" type="sibTrans" cxnId="{BC309897-CFA8-4746-9F66-852505F2268C}">
      <dgm:prSet/>
      <dgm:spPr/>
      <dgm:t>
        <a:bodyPr/>
        <a:lstStyle/>
        <a:p>
          <a:endParaRPr lang="it-IT"/>
        </a:p>
      </dgm:t>
    </dgm:pt>
    <dgm:pt modelId="{E070DF44-93D1-4BEE-9C87-5DEE65C2D7FD}" type="pres">
      <dgm:prSet presAssocID="{80AED6C3-A7A2-4B5E-93DF-14092E6DAE11}" presName="Name0" presStyleCnt="0">
        <dgm:presLayoutVars>
          <dgm:resizeHandles/>
        </dgm:presLayoutVars>
      </dgm:prSet>
      <dgm:spPr/>
    </dgm:pt>
    <dgm:pt modelId="{C8FB129D-C40C-429B-A7E5-E073CF12BC4F}" type="pres">
      <dgm:prSet presAssocID="{31C29B88-E459-42A2-97BB-F379E5AD91CD}" presName="text" presStyleLbl="node1" presStyleIdx="0" presStyleCnt="6" custLinFactY="401057" custLinFactNeighborX="49428" custLinFactNeighborY="500000">
        <dgm:presLayoutVars>
          <dgm:bulletEnabled val="1"/>
        </dgm:presLayoutVars>
      </dgm:prSet>
      <dgm:spPr/>
      <dgm:t>
        <a:bodyPr/>
        <a:lstStyle/>
        <a:p>
          <a:endParaRPr lang="it-IT"/>
        </a:p>
      </dgm:t>
    </dgm:pt>
    <dgm:pt modelId="{75115145-9030-4E60-8AF7-B3ADF8C4BAE0}" type="pres">
      <dgm:prSet presAssocID="{8CC50BF4-5B55-4FB7-BB41-3D9F318571D8}" presName="space" presStyleCnt="0"/>
      <dgm:spPr/>
    </dgm:pt>
    <dgm:pt modelId="{02D81BFD-5550-4F64-8987-940758600E75}" type="pres">
      <dgm:prSet presAssocID="{5A0504CE-1845-456D-AE7B-39A7BF15AF1E}" presName="text" presStyleLbl="node1" presStyleIdx="1" presStyleCnt="6" custLinFactX="100000" custLinFactY="301057" custLinFactNeighborX="103807" custLinFactNeighborY="400000">
        <dgm:presLayoutVars>
          <dgm:bulletEnabled val="1"/>
        </dgm:presLayoutVars>
      </dgm:prSet>
      <dgm:spPr/>
      <dgm:t>
        <a:bodyPr/>
        <a:lstStyle/>
        <a:p>
          <a:endParaRPr lang="it-IT"/>
        </a:p>
      </dgm:t>
    </dgm:pt>
    <dgm:pt modelId="{987B7467-4975-4C55-8194-20FDED39FA6E}" type="pres">
      <dgm:prSet presAssocID="{0B4FF10E-32B8-4AC7-92A9-F4B4183BFA44}" presName="space" presStyleCnt="0"/>
      <dgm:spPr/>
    </dgm:pt>
    <dgm:pt modelId="{6A5F8193-386D-4548-B9B3-C36C2912F088}" type="pres">
      <dgm:prSet presAssocID="{53D6E041-4C18-4FA3-AEF5-4CB1D30FE778}" presName="text" presStyleLbl="node1" presStyleIdx="2" presStyleCnt="6" custLinFactX="-67061" custLinFactY="299417" custLinFactNeighborX="-100000" custLinFactNeighborY="300000">
        <dgm:presLayoutVars>
          <dgm:bulletEnabled val="1"/>
        </dgm:presLayoutVars>
      </dgm:prSet>
      <dgm:spPr/>
      <dgm:t>
        <a:bodyPr/>
        <a:lstStyle/>
        <a:p>
          <a:endParaRPr lang="it-IT"/>
        </a:p>
      </dgm:t>
    </dgm:pt>
    <dgm:pt modelId="{A5E93715-8A34-4F8C-9909-EACE1085F49A}" type="pres">
      <dgm:prSet presAssocID="{A675E0A6-60A7-4D37-B5BA-9465B82DB3EA}" presName="space" presStyleCnt="0"/>
      <dgm:spPr/>
    </dgm:pt>
    <dgm:pt modelId="{13DC9EA0-5274-4F43-B550-E9A40281BCDB}" type="pres">
      <dgm:prSet presAssocID="{D8F4CE39-397E-4190-88C8-5D4B2A39A065}" presName="text" presStyleLbl="node1" presStyleIdx="3" presStyleCnt="6" custLinFactY="199417" custLinFactNeighborX="-13087" custLinFactNeighborY="200000">
        <dgm:presLayoutVars>
          <dgm:bulletEnabled val="1"/>
        </dgm:presLayoutVars>
      </dgm:prSet>
      <dgm:spPr/>
      <dgm:t>
        <a:bodyPr/>
        <a:lstStyle/>
        <a:p>
          <a:endParaRPr lang="it-IT"/>
        </a:p>
      </dgm:t>
    </dgm:pt>
    <dgm:pt modelId="{E701A2CA-22C6-4F1F-9EE8-8B2556313810}" type="pres">
      <dgm:prSet presAssocID="{5F3965E4-F3A2-488A-8C2D-17055BFFBD77}" presName="space" presStyleCnt="0"/>
      <dgm:spPr/>
    </dgm:pt>
    <dgm:pt modelId="{E3D89AF0-D007-45DD-B63C-CA9FCFC43BA1}" type="pres">
      <dgm:prSet presAssocID="{D5F9503A-FEAB-4990-A44A-7F5A08C0B13F}" presName="text" presStyleLbl="node1" presStyleIdx="4" presStyleCnt="6" custLinFactX="16974" custLinFactY="99417" custLinFactNeighborX="100000" custLinFactNeighborY="100000">
        <dgm:presLayoutVars>
          <dgm:bulletEnabled val="1"/>
        </dgm:presLayoutVars>
      </dgm:prSet>
      <dgm:spPr/>
      <dgm:t>
        <a:bodyPr/>
        <a:lstStyle/>
        <a:p>
          <a:endParaRPr lang="it-IT"/>
        </a:p>
      </dgm:t>
    </dgm:pt>
    <dgm:pt modelId="{72A4CF09-EDBE-45EB-9E15-757586C9D727}" type="pres">
      <dgm:prSet presAssocID="{1AD61F22-9FAB-413E-A7AA-7E7FCD87D8B9}" presName="space" presStyleCnt="0"/>
      <dgm:spPr/>
    </dgm:pt>
    <dgm:pt modelId="{78A9F2E2-2F31-4D27-B25F-54AC67C3EF84}" type="pres">
      <dgm:prSet presAssocID="{230EB86F-0347-4B3A-9D14-ACE26AFCD86D}" presName="text" presStyleLbl="node1" presStyleIdx="5" presStyleCnt="6" custLinFactX="58794" custLinFactNeighborX="100000" custLinFactNeighborY="-11660">
        <dgm:presLayoutVars>
          <dgm:bulletEnabled val="1"/>
        </dgm:presLayoutVars>
      </dgm:prSet>
      <dgm:spPr/>
      <dgm:t>
        <a:bodyPr/>
        <a:lstStyle/>
        <a:p>
          <a:endParaRPr lang="it-IT"/>
        </a:p>
      </dgm:t>
    </dgm:pt>
  </dgm:ptLst>
  <dgm:cxnLst>
    <dgm:cxn modelId="{60DEEC35-05FD-4CA0-9756-ED3C18A5A360}" srcId="{80AED6C3-A7A2-4B5E-93DF-14092E6DAE11}" destId="{53D6E041-4C18-4FA3-AEF5-4CB1D30FE778}" srcOrd="2" destOrd="0" parTransId="{4449B66A-EDD1-489B-9420-A20C05B56929}" sibTransId="{A675E0A6-60A7-4D37-B5BA-9465B82DB3EA}"/>
    <dgm:cxn modelId="{0702A931-95E3-43DF-9750-CD3F60FD3729}" type="presOf" srcId="{5A0504CE-1845-456D-AE7B-39A7BF15AF1E}" destId="{02D81BFD-5550-4F64-8987-940758600E75}" srcOrd="0" destOrd="0" presId="urn:diagrams.loki3.com/VaryingWidthList+Icon"/>
    <dgm:cxn modelId="{DC45F482-A715-4767-B8AC-70FB4FD2A2FC}" type="presOf" srcId="{230EB86F-0347-4B3A-9D14-ACE26AFCD86D}" destId="{78A9F2E2-2F31-4D27-B25F-54AC67C3EF84}" srcOrd="0" destOrd="0" presId="urn:diagrams.loki3.com/VaryingWidthList+Icon"/>
    <dgm:cxn modelId="{9F5F3191-0E99-4C75-A71C-5EE04260C4E4}" type="presOf" srcId="{D5F9503A-FEAB-4990-A44A-7F5A08C0B13F}" destId="{E3D89AF0-D007-45DD-B63C-CA9FCFC43BA1}" srcOrd="0" destOrd="0" presId="urn:diagrams.loki3.com/VaryingWidthList+Icon"/>
    <dgm:cxn modelId="{4294DC06-26E7-477B-82E2-BCA4E5880DB1}" type="presOf" srcId="{D8F4CE39-397E-4190-88C8-5D4B2A39A065}" destId="{13DC9EA0-5274-4F43-B550-E9A40281BCDB}" srcOrd="0" destOrd="0" presId="urn:diagrams.loki3.com/VaryingWidthList+Icon"/>
    <dgm:cxn modelId="{65E0F9D6-823D-452B-9919-1951CB12C39F}" type="presOf" srcId="{31C29B88-E459-42A2-97BB-F379E5AD91CD}" destId="{C8FB129D-C40C-429B-A7E5-E073CF12BC4F}" srcOrd="0" destOrd="0" presId="urn:diagrams.loki3.com/VaryingWidthList+Icon"/>
    <dgm:cxn modelId="{BDDB90AD-E58A-44F1-B489-991B02152877}" srcId="{80AED6C3-A7A2-4B5E-93DF-14092E6DAE11}" destId="{D5F9503A-FEAB-4990-A44A-7F5A08C0B13F}" srcOrd="4" destOrd="0" parTransId="{7B1C83E1-FAB8-4630-B422-91B5F94B65B0}" sibTransId="{1AD61F22-9FAB-413E-A7AA-7E7FCD87D8B9}"/>
    <dgm:cxn modelId="{0F3486A8-722A-4B5C-91DC-95667FF39679}" type="presOf" srcId="{53D6E041-4C18-4FA3-AEF5-4CB1D30FE778}" destId="{6A5F8193-386D-4548-B9B3-C36C2912F088}" srcOrd="0" destOrd="0" presId="urn:diagrams.loki3.com/VaryingWidthList+Icon"/>
    <dgm:cxn modelId="{3CBE5DC5-905B-4584-A1A4-97E240036EE9}" srcId="{80AED6C3-A7A2-4B5E-93DF-14092E6DAE11}" destId="{5A0504CE-1845-456D-AE7B-39A7BF15AF1E}" srcOrd="1" destOrd="0" parTransId="{0BD3E506-D362-4C63-94F4-73870BE7061D}" sibTransId="{0B4FF10E-32B8-4AC7-92A9-F4B4183BFA44}"/>
    <dgm:cxn modelId="{7C5140E4-8D7D-41FD-B132-D8C1DD696200}" srcId="{80AED6C3-A7A2-4B5E-93DF-14092E6DAE11}" destId="{D8F4CE39-397E-4190-88C8-5D4B2A39A065}" srcOrd="3" destOrd="0" parTransId="{0E42A3AE-FBAD-48E2-9038-27033D6E2972}" sibTransId="{5F3965E4-F3A2-488A-8C2D-17055BFFBD77}"/>
    <dgm:cxn modelId="{75D19A39-3ACE-44D9-9193-A991A71E0197}" type="presOf" srcId="{80AED6C3-A7A2-4B5E-93DF-14092E6DAE11}" destId="{E070DF44-93D1-4BEE-9C87-5DEE65C2D7FD}" srcOrd="0" destOrd="0" presId="urn:diagrams.loki3.com/VaryingWidthList+Icon"/>
    <dgm:cxn modelId="{519E2DE7-9FC4-4885-9E64-5C54EA814346}" srcId="{80AED6C3-A7A2-4B5E-93DF-14092E6DAE11}" destId="{31C29B88-E459-42A2-97BB-F379E5AD91CD}" srcOrd="0" destOrd="0" parTransId="{7BFE83D9-06F5-4703-9619-849F4234A2FB}" sibTransId="{8CC50BF4-5B55-4FB7-BB41-3D9F318571D8}"/>
    <dgm:cxn modelId="{BC309897-CFA8-4746-9F66-852505F2268C}" srcId="{80AED6C3-A7A2-4B5E-93DF-14092E6DAE11}" destId="{230EB86F-0347-4B3A-9D14-ACE26AFCD86D}" srcOrd="5" destOrd="0" parTransId="{14B779E4-6152-446A-A6E3-34734AA4DC4D}" sibTransId="{E5C4BBB4-59F1-4CA9-9C05-6F2C7D9DC368}"/>
    <dgm:cxn modelId="{FEF007E0-CF9A-41AA-8FCB-3B0EFB77334C}" type="presParOf" srcId="{E070DF44-93D1-4BEE-9C87-5DEE65C2D7FD}" destId="{C8FB129D-C40C-429B-A7E5-E073CF12BC4F}" srcOrd="0" destOrd="0" presId="urn:diagrams.loki3.com/VaryingWidthList+Icon"/>
    <dgm:cxn modelId="{64B99864-F69E-4FED-AA10-024E4C8D99BD}" type="presParOf" srcId="{E070DF44-93D1-4BEE-9C87-5DEE65C2D7FD}" destId="{75115145-9030-4E60-8AF7-B3ADF8C4BAE0}" srcOrd="1" destOrd="0" presId="urn:diagrams.loki3.com/VaryingWidthList+Icon"/>
    <dgm:cxn modelId="{CF1D55B6-C191-4B6E-A4CD-31C95F487CD0}" type="presParOf" srcId="{E070DF44-93D1-4BEE-9C87-5DEE65C2D7FD}" destId="{02D81BFD-5550-4F64-8987-940758600E75}" srcOrd="2" destOrd="0" presId="urn:diagrams.loki3.com/VaryingWidthList+Icon"/>
    <dgm:cxn modelId="{CA00817C-3A70-4A4F-8044-D09F3A7968C8}" type="presParOf" srcId="{E070DF44-93D1-4BEE-9C87-5DEE65C2D7FD}" destId="{987B7467-4975-4C55-8194-20FDED39FA6E}" srcOrd="3" destOrd="0" presId="urn:diagrams.loki3.com/VaryingWidthList+Icon"/>
    <dgm:cxn modelId="{910DEEE6-FB02-4227-8FC8-DF3F884FBCD2}" type="presParOf" srcId="{E070DF44-93D1-4BEE-9C87-5DEE65C2D7FD}" destId="{6A5F8193-386D-4548-B9B3-C36C2912F088}" srcOrd="4" destOrd="0" presId="urn:diagrams.loki3.com/VaryingWidthList+Icon"/>
    <dgm:cxn modelId="{208CCFAA-BDAD-4348-A0C9-BFC2930EDD57}" type="presParOf" srcId="{E070DF44-93D1-4BEE-9C87-5DEE65C2D7FD}" destId="{A5E93715-8A34-4F8C-9909-EACE1085F49A}" srcOrd="5" destOrd="0" presId="urn:diagrams.loki3.com/VaryingWidthList+Icon"/>
    <dgm:cxn modelId="{CE768233-8EAF-4DB2-80F7-68DCFD01FA88}" type="presParOf" srcId="{E070DF44-93D1-4BEE-9C87-5DEE65C2D7FD}" destId="{13DC9EA0-5274-4F43-B550-E9A40281BCDB}" srcOrd="6" destOrd="0" presId="urn:diagrams.loki3.com/VaryingWidthList+Icon"/>
    <dgm:cxn modelId="{8F528C59-A250-46D9-BC3F-5723FEE9FE61}" type="presParOf" srcId="{E070DF44-93D1-4BEE-9C87-5DEE65C2D7FD}" destId="{E701A2CA-22C6-4F1F-9EE8-8B2556313810}" srcOrd="7" destOrd="0" presId="urn:diagrams.loki3.com/VaryingWidthList+Icon"/>
    <dgm:cxn modelId="{ED83D3A1-9094-491D-B7E1-18BDAC665537}" type="presParOf" srcId="{E070DF44-93D1-4BEE-9C87-5DEE65C2D7FD}" destId="{E3D89AF0-D007-45DD-B63C-CA9FCFC43BA1}" srcOrd="8" destOrd="0" presId="urn:diagrams.loki3.com/VaryingWidthList+Icon"/>
    <dgm:cxn modelId="{90A8BEF7-194F-4EFE-B28C-A831FE3D1DD1}" type="presParOf" srcId="{E070DF44-93D1-4BEE-9C87-5DEE65C2D7FD}" destId="{72A4CF09-EDBE-45EB-9E15-757586C9D727}" srcOrd="9" destOrd="0" presId="urn:diagrams.loki3.com/VaryingWidthList+Icon"/>
    <dgm:cxn modelId="{2DBB93DE-E49B-490C-9E9B-65766B2240BD}" type="presParOf" srcId="{E070DF44-93D1-4BEE-9C87-5DEE65C2D7FD}" destId="{78A9F2E2-2F31-4D27-B25F-54AC67C3EF84}" srcOrd="10" destOrd="0" presId="urn:diagrams.loki3.com/VaryingWidthLis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99FE3-5469-43D6-82E5-74F927214021}">
      <dsp:nvSpPr>
        <dsp:cNvPr id="0" name=""/>
        <dsp:cNvSpPr/>
      </dsp:nvSpPr>
      <dsp:spPr>
        <a:xfrm>
          <a:off x="2786514" y="1904"/>
          <a:ext cx="1288145" cy="1288145"/>
        </a:xfrm>
        <a:prstGeom prst="ellipse">
          <a:avLst/>
        </a:prstGeom>
        <a:solidFill>
          <a:schemeClr val="accent2">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kern="1200" dirty="0" smtClean="0"/>
            <a:t>Dubitare di tutto</a:t>
          </a:r>
          <a:endParaRPr lang="it-IT" sz="1800" kern="1200" dirty="0"/>
        </a:p>
      </dsp:txBody>
      <dsp:txXfrm>
        <a:off x="2975158" y="190548"/>
        <a:ext cx="910857" cy="910857"/>
      </dsp:txXfrm>
    </dsp:sp>
    <dsp:sp modelId="{9DEE129C-2141-4030-8D8E-2E208C7BE938}">
      <dsp:nvSpPr>
        <dsp:cNvPr id="0" name=""/>
        <dsp:cNvSpPr/>
      </dsp:nvSpPr>
      <dsp:spPr>
        <a:xfrm rot="2160000">
          <a:off x="4033845" y="991134"/>
          <a:ext cx="342001" cy="43474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t-IT" sz="1500" kern="1200"/>
        </a:p>
      </dsp:txBody>
      <dsp:txXfrm>
        <a:off x="4043642" y="1047931"/>
        <a:ext cx="239401" cy="260849"/>
      </dsp:txXfrm>
    </dsp:sp>
    <dsp:sp modelId="{4B118005-2F78-4C78-B56E-A71D4EDA5E15}">
      <dsp:nvSpPr>
        <dsp:cNvPr id="0" name=""/>
        <dsp:cNvSpPr/>
      </dsp:nvSpPr>
      <dsp:spPr>
        <a:xfrm>
          <a:off x="4350694" y="1138347"/>
          <a:ext cx="1288145" cy="1288145"/>
        </a:xfrm>
        <a:prstGeom prst="ellipse">
          <a:avLst/>
        </a:prstGeom>
        <a:solidFill>
          <a:schemeClr val="accent3">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kern="1200" dirty="0" smtClean="0"/>
            <a:t>Certezza della </a:t>
          </a:r>
          <a:r>
            <a:rPr lang="it-IT" sz="1800" i="1" kern="1200" dirty="0" smtClean="0"/>
            <a:t>res </a:t>
          </a:r>
          <a:r>
            <a:rPr lang="it-IT" sz="1800" i="1" kern="1200" dirty="0" err="1" smtClean="0"/>
            <a:t>cogitans</a:t>
          </a:r>
          <a:endParaRPr lang="it-IT" sz="1800" i="1" kern="1200" dirty="0"/>
        </a:p>
      </dsp:txBody>
      <dsp:txXfrm>
        <a:off x="4539338" y="1326991"/>
        <a:ext cx="910857" cy="910857"/>
      </dsp:txXfrm>
    </dsp:sp>
    <dsp:sp modelId="{1D19FD33-134B-4166-8262-D3B95E634A9C}">
      <dsp:nvSpPr>
        <dsp:cNvPr id="0" name=""/>
        <dsp:cNvSpPr/>
      </dsp:nvSpPr>
      <dsp:spPr>
        <a:xfrm rot="6480000">
          <a:off x="4528025" y="2475241"/>
          <a:ext cx="342001" cy="43474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t-IT" sz="1500" kern="1200"/>
        </a:p>
      </dsp:txBody>
      <dsp:txXfrm rot="10800000">
        <a:off x="4595178" y="2513402"/>
        <a:ext cx="239401" cy="260849"/>
      </dsp:txXfrm>
    </dsp:sp>
    <dsp:sp modelId="{E5C429A3-FF19-4DA0-BD54-703832117F4F}">
      <dsp:nvSpPr>
        <dsp:cNvPr id="0" name=""/>
        <dsp:cNvSpPr/>
      </dsp:nvSpPr>
      <dsp:spPr>
        <a:xfrm>
          <a:off x="3753230" y="2977150"/>
          <a:ext cx="1288145" cy="1288145"/>
        </a:xfrm>
        <a:prstGeom prst="ellipse">
          <a:avLst/>
        </a:prstGeom>
        <a:solidFill>
          <a:schemeClr val="accent4">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kern="1200" dirty="0" smtClean="0"/>
            <a:t>Idee innate</a:t>
          </a:r>
          <a:endParaRPr lang="it-IT" sz="1800" kern="1200" dirty="0"/>
        </a:p>
      </dsp:txBody>
      <dsp:txXfrm>
        <a:off x="3941874" y="3165794"/>
        <a:ext cx="910857" cy="910857"/>
      </dsp:txXfrm>
    </dsp:sp>
    <dsp:sp modelId="{80C9A68A-8D8E-46BA-BFD2-FE1B6ACD3EB8}">
      <dsp:nvSpPr>
        <dsp:cNvPr id="0" name=""/>
        <dsp:cNvSpPr/>
      </dsp:nvSpPr>
      <dsp:spPr>
        <a:xfrm rot="10800000">
          <a:off x="3269265" y="3403848"/>
          <a:ext cx="342001" cy="43474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t-IT" sz="1500" kern="1200"/>
        </a:p>
      </dsp:txBody>
      <dsp:txXfrm rot="10800000">
        <a:off x="3371865" y="3490798"/>
        <a:ext cx="239401" cy="260849"/>
      </dsp:txXfrm>
    </dsp:sp>
    <dsp:sp modelId="{C9DAD242-AB12-442F-BE46-DDC75D640249}">
      <dsp:nvSpPr>
        <dsp:cNvPr id="0" name=""/>
        <dsp:cNvSpPr/>
      </dsp:nvSpPr>
      <dsp:spPr>
        <a:xfrm>
          <a:off x="1819798" y="2977150"/>
          <a:ext cx="1288145" cy="1288145"/>
        </a:xfrm>
        <a:prstGeom prst="ellipse">
          <a:avLst/>
        </a:prstGeom>
        <a:solidFill>
          <a:schemeClr val="accent5">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kern="1200" dirty="0" smtClean="0"/>
            <a:t>Ipotesi genio maligno</a:t>
          </a:r>
          <a:endParaRPr lang="it-IT" sz="1800" kern="1200" dirty="0"/>
        </a:p>
      </dsp:txBody>
      <dsp:txXfrm>
        <a:off x="2008442" y="3165794"/>
        <a:ext cx="910857" cy="910857"/>
      </dsp:txXfrm>
    </dsp:sp>
    <dsp:sp modelId="{7EC770F3-4DA6-46A5-95D9-EC727B0EF5E2}">
      <dsp:nvSpPr>
        <dsp:cNvPr id="0" name=""/>
        <dsp:cNvSpPr/>
      </dsp:nvSpPr>
      <dsp:spPr>
        <a:xfrm rot="15120000">
          <a:off x="1997129" y="2493652"/>
          <a:ext cx="342001" cy="43474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t-IT" sz="1500" kern="1200"/>
        </a:p>
      </dsp:txBody>
      <dsp:txXfrm rot="10800000">
        <a:off x="2064282" y="2629391"/>
        <a:ext cx="239401" cy="260849"/>
      </dsp:txXfrm>
    </dsp:sp>
    <dsp:sp modelId="{94EE4B25-CB3B-4D78-B073-D69C83B6D957}">
      <dsp:nvSpPr>
        <dsp:cNvPr id="0" name=""/>
        <dsp:cNvSpPr/>
      </dsp:nvSpPr>
      <dsp:spPr>
        <a:xfrm>
          <a:off x="1222335" y="1138347"/>
          <a:ext cx="1288145" cy="1288145"/>
        </a:xfrm>
        <a:prstGeom prst="ellipse">
          <a:avLst/>
        </a:prstGeom>
        <a:solidFill>
          <a:schemeClr val="accent6">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kern="1200" dirty="0" smtClean="0"/>
            <a:t>Dio come garante</a:t>
          </a:r>
          <a:endParaRPr lang="it-IT" sz="1800" kern="1200" dirty="0"/>
        </a:p>
      </dsp:txBody>
      <dsp:txXfrm>
        <a:off x="1410979" y="1326991"/>
        <a:ext cx="910857" cy="910857"/>
      </dsp:txXfrm>
    </dsp:sp>
    <dsp:sp modelId="{3DC3DDD2-AF43-456E-AFCC-1B8875A10117}">
      <dsp:nvSpPr>
        <dsp:cNvPr id="0" name=""/>
        <dsp:cNvSpPr/>
      </dsp:nvSpPr>
      <dsp:spPr>
        <a:xfrm rot="19440000">
          <a:off x="2469666" y="1002513"/>
          <a:ext cx="342001" cy="434749"/>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t-IT" sz="1500" kern="1200"/>
        </a:p>
      </dsp:txBody>
      <dsp:txXfrm>
        <a:off x="2479463" y="1119616"/>
        <a:ext cx="239401" cy="2608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E77DF-A9A7-4D85-A626-ADFBA07F4D4B}">
      <dsp:nvSpPr>
        <dsp:cNvPr id="0" name=""/>
        <dsp:cNvSpPr/>
      </dsp:nvSpPr>
      <dsp:spPr>
        <a:xfrm>
          <a:off x="1410427" y="1208"/>
          <a:ext cx="1795698" cy="897849"/>
        </a:xfrm>
        <a:prstGeom prst="roundRect">
          <a:avLst>
            <a:gd name="adj" fmla="val 10000"/>
          </a:avLst>
        </a:prstGeom>
        <a:solidFill>
          <a:schemeClr val="accent2">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lvl="0" algn="ctr" defTabSz="2089150">
            <a:lnSpc>
              <a:spcPct val="90000"/>
            </a:lnSpc>
            <a:spcBef>
              <a:spcPct val="0"/>
            </a:spcBef>
            <a:spcAft>
              <a:spcPct val="35000"/>
            </a:spcAft>
          </a:pPr>
          <a:r>
            <a:rPr lang="it-IT" sz="4700" kern="1200" dirty="0" smtClean="0"/>
            <a:t>anima</a:t>
          </a:r>
          <a:endParaRPr lang="it-IT" sz="4700" kern="1200" dirty="0"/>
        </a:p>
      </dsp:txBody>
      <dsp:txXfrm>
        <a:off x="1436724" y="27505"/>
        <a:ext cx="1743104" cy="845255"/>
      </dsp:txXfrm>
    </dsp:sp>
    <dsp:sp modelId="{2F5CC53B-DFB4-4C95-B44E-54E3712AB1DC}">
      <dsp:nvSpPr>
        <dsp:cNvPr id="0" name=""/>
        <dsp:cNvSpPr/>
      </dsp:nvSpPr>
      <dsp:spPr>
        <a:xfrm>
          <a:off x="1589996" y="899057"/>
          <a:ext cx="179569" cy="673386"/>
        </a:xfrm>
        <a:custGeom>
          <a:avLst/>
          <a:gdLst/>
          <a:ahLst/>
          <a:cxnLst/>
          <a:rect l="0" t="0" r="0" b="0"/>
          <a:pathLst>
            <a:path>
              <a:moveTo>
                <a:pt x="0" y="0"/>
              </a:moveTo>
              <a:lnTo>
                <a:pt x="0" y="673386"/>
              </a:lnTo>
              <a:lnTo>
                <a:pt x="179569" y="673386"/>
              </a:lnTo>
            </a:path>
          </a:pathLst>
        </a:custGeom>
        <a:noFill/>
        <a:ln w="28575" cap="flat" cmpd="sng" algn="ctr">
          <a:solidFill>
            <a:schemeClr val="accent2">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6165F374-A99A-42CE-8D82-B6133E840D48}">
      <dsp:nvSpPr>
        <dsp:cNvPr id="0" name=""/>
        <dsp:cNvSpPr/>
      </dsp:nvSpPr>
      <dsp:spPr>
        <a:xfrm>
          <a:off x="1769566" y="1123519"/>
          <a:ext cx="1436558" cy="897849"/>
        </a:xfrm>
        <a:prstGeom prst="roundRect">
          <a:avLst>
            <a:gd name="adj" fmla="val 10000"/>
          </a:avLst>
        </a:prstGeom>
        <a:solidFill>
          <a:schemeClr val="lt1">
            <a:alpha val="90000"/>
            <a:hueOff val="0"/>
            <a:satOff val="0"/>
            <a:lumOff val="0"/>
            <a:alphaOff val="0"/>
          </a:schemeClr>
        </a:solidFill>
        <a:ln w="28575" cap="flat" cmpd="sng" algn="ctr">
          <a:solidFill>
            <a:schemeClr val="accent2">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b="0" kern="1200" dirty="0" smtClean="0"/>
            <a:t>Res </a:t>
          </a:r>
          <a:r>
            <a:rPr lang="it-IT" sz="1800" b="0" kern="1200" dirty="0" err="1" smtClean="0"/>
            <a:t>cogitans</a:t>
          </a:r>
          <a:endParaRPr lang="it-IT" sz="1800" b="0" kern="1200" dirty="0"/>
        </a:p>
      </dsp:txBody>
      <dsp:txXfrm>
        <a:off x="1795863" y="1149816"/>
        <a:ext cx="1383964" cy="845255"/>
      </dsp:txXfrm>
    </dsp:sp>
    <dsp:sp modelId="{9C0CAEBC-1103-4B8E-8526-D333DD2EE62C}">
      <dsp:nvSpPr>
        <dsp:cNvPr id="0" name=""/>
        <dsp:cNvSpPr/>
      </dsp:nvSpPr>
      <dsp:spPr>
        <a:xfrm>
          <a:off x="1589996" y="899057"/>
          <a:ext cx="179569" cy="1795698"/>
        </a:xfrm>
        <a:custGeom>
          <a:avLst/>
          <a:gdLst/>
          <a:ahLst/>
          <a:cxnLst/>
          <a:rect l="0" t="0" r="0" b="0"/>
          <a:pathLst>
            <a:path>
              <a:moveTo>
                <a:pt x="0" y="0"/>
              </a:moveTo>
              <a:lnTo>
                <a:pt x="0" y="1795698"/>
              </a:lnTo>
              <a:lnTo>
                <a:pt x="179569" y="1795698"/>
              </a:lnTo>
            </a:path>
          </a:pathLst>
        </a:custGeom>
        <a:noFill/>
        <a:ln w="28575" cap="flat" cmpd="sng" algn="ctr">
          <a:solidFill>
            <a:schemeClr val="accent2">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A85D94E6-EFE2-4BF7-A02E-0A50997E0648}">
      <dsp:nvSpPr>
        <dsp:cNvPr id="0" name=""/>
        <dsp:cNvSpPr/>
      </dsp:nvSpPr>
      <dsp:spPr>
        <a:xfrm>
          <a:off x="1769566" y="2245831"/>
          <a:ext cx="1436558" cy="897849"/>
        </a:xfrm>
        <a:prstGeom prst="roundRect">
          <a:avLst>
            <a:gd name="adj" fmla="val 10000"/>
          </a:avLst>
        </a:prstGeom>
        <a:solidFill>
          <a:schemeClr val="lt1">
            <a:alpha val="90000"/>
            <a:hueOff val="0"/>
            <a:satOff val="0"/>
            <a:lumOff val="0"/>
            <a:alphaOff val="0"/>
          </a:schemeClr>
        </a:solidFill>
        <a:ln w="28575" cap="flat" cmpd="sng" algn="ctr">
          <a:solidFill>
            <a:schemeClr val="accent3">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kern="1200" dirty="0" smtClean="0"/>
            <a:t>Autocoscienza </a:t>
          </a:r>
          <a:endParaRPr lang="it-IT" sz="1500" kern="1200" dirty="0"/>
        </a:p>
      </dsp:txBody>
      <dsp:txXfrm>
        <a:off x="1795863" y="2272128"/>
        <a:ext cx="1383964" cy="845255"/>
      </dsp:txXfrm>
    </dsp:sp>
    <dsp:sp modelId="{E190BCD6-27D6-4A28-A17E-609AE9BA177A}">
      <dsp:nvSpPr>
        <dsp:cNvPr id="0" name=""/>
        <dsp:cNvSpPr/>
      </dsp:nvSpPr>
      <dsp:spPr>
        <a:xfrm>
          <a:off x="3655049" y="1208"/>
          <a:ext cx="1795698" cy="897849"/>
        </a:xfrm>
        <a:prstGeom prst="roundRect">
          <a:avLst>
            <a:gd name="adj" fmla="val 10000"/>
          </a:avLst>
        </a:prstGeom>
        <a:solidFill>
          <a:schemeClr val="accent3">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lvl="0" algn="ctr" defTabSz="2089150">
            <a:lnSpc>
              <a:spcPct val="90000"/>
            </a:lnSpc>
            <a:spcBef>
              <a:spcPct val="0"/>
            </a:spcBef>
            <a:spcAft>
              <a:spcPct val="35000"/>
            </a:spcAft>
          </a:pPr>
          <a:r>
            <a:rPr lang="it-IT" sz="4700" kern="1200" dirty="0" smtClean="0"/>
            <a:t>corpo</a:t>
          </a:r>
          <a:endParaRPr lang="it-IT" sz="4700" kern="1200" dirty="0"/>
        </a:p>
      </dsp:txBody>
      <dsp:txXfrm>
        <a:off x="3681346" y="27505"/>
        <a:ext cx="1743104" cy="845255"/>
      </dsp:txXfrm>
    </dsp:sp>
    <dsp:sp modelId="{87BA0AB3-7FD6-4BF8-9AC2-C27BB945CBB4}">
      <dsp:nvSpPr>
        <dsp:cNvPr id="0" name=""/>
        <dsp:cNvSpPr/>
      </dsp:nvSpPr>
      <dsp:spPr>
        <a:xfrm>
          <a:off x="3834619" y="899057"/>
          <a:ext cx="179569" cy="673386"/>
        </a:xfrm>
        <a:custGeom>
          <a:avLst/>
          <a:gdLst/>
          <a:ahLst/>
          <a:cxnLst/>
          <a:rect l="0" t="0" r="0" b="0"/>
          <a:pathLst>
            <a:path>
              <a:moveTo>
                <a:pt x="0" y="0"/>
              </a:moveTo>
              <a:lnTo>
                <a:pt x="0" y="673386"/>
              </a:lnTo>
              <a:lnTo>
                <a:pt x="179569" y="673386"/>
              </a:lnTo>
            </a:path>
          </a:pathLst>
        </a:custGeom>
        <a:noFill/>
        <a:ln w="28575" cap="flat" cmpd="sng" algn="ctr">
          <a:solidFill>
            <a:schemeClr val="accent2">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46023A2E-0949-4002-B802-0954E783D505}">
      <dsp:nvSpPr>
        <dsp:cNvPr id="0" name=""/>
        <dsp:cNvSpPr/>
      </dsp:nvSpPr>
      <dsp:spPr>
        <a:xfrm>
          <a:off x="4014189" y="1123519"/>
          <a:ext cx="1436558" cy="897849"/>
        </a:xfrm>
        <a:prstGeom prst="roundRect">
          <a:avLst>
            <a:gd name="adj" fmla="val 10000"/>
          </a:avLst>
        </a:prstGeom>
        <a:solidFill>
          <a:schemeClr val="lt1">
            <a:alpha val="90000"/>
            <a:hueOff val="0"/>
            <a:satOff val="0"/>
            <a:lumOff val="0"/>
            <a:alphaOff val="0"/>
          </a:schemeClr>
        </a:solidFill>
        <a:ln w="28575" cap="flat" cmpd="sng" algn="ctr">
          <a:solidFill>
            <a:schemeClr val="accent4">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smtClean="0"/>
            <a:t>Res </a:t>
          </a:r>
          <a:r>
            <a:rPr lang="it-IT" sz="1800" kern="1200" dirty="0" err="1" smtClean="0"/>
            <a:t>extensa</a:t>
          </a:r>
          <a:endParaRPr lang="it-IT" sz="1800" kern="1200" dirty="0"/>
        </a:p>
      </dsp:txBody>
      <dsp:txXfrm>
        <a:off x="4040486" y="1149816"/>
        <a:ext cx="1383964" cy="845255"/>
      </dsp:txXfrm>
    </dsp:sp>
    <dsp:sp modelId="{8B7D2249-077E-410F-ACFC-B7AE71C1FFF2}">
      <dsp:nvSpPr>
        <dsp:cNvPr id="0" name=""/>
        <dsp:cNvSpPr/>
      </dsp:nvSpPr>
      <dsp:spPr>
        <a:xfrm>
          <a:off x="3834619" y="899057"/>
          <a:ext cx="179569" cy="1795698"/>
        </a:xfrm>
        <a:custGeom>
          <a:avLst/>
          <a:gdLst/>
          <a:ahLst/>
          <a:cxnLst/>
          <a:rect l="0" t="0" r="0" b="0"/>
          <a:pathLst>
            <a:path>
              <a:moveTo>
                <a:pt x="0" y="0"/>
              </a:moveTo>
              <a:lnTo>
                <a:pt x="0" y="1795698"/>
              </a:lnTo>
              <a:lnTo>
                <a:pt x="179569" y="1795698"/>
              </a:lnTo>
            </a:path>
          </a:pathLst>
        </a:custGeom>
        <a:noFill/>
        <a:ln w="28575" cap="flat" cmpd="sng" algn="ctr">
          <a:solidFill>
            <a:schemeClr val="accent2">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53BA372C-7154-4432-8DC0-C7A4ABFB6906}">
      <dsp:nvSpPr>
        <dsp:cNvPr id="0" name=""/>
        <dsp:cNvSpPr/>
      </dsp:nvSpPr>
      <dsp:spPr>
        <a:xfrm>
          <a:off x="4014189" y="2245831"/>
          <a:ext cx="1436558" cy="897849"/>
        </a:xfrm>
        <a:prstGeom prst="roundRect">
          <a:avLst>
            <a:gd name="adj" fmla="val 10000"/>
          </a:avLst>
        </a:prstGeom>
        <a:solidFill>
          <a:schemeClr val="lt1">
            <a:alpha val="90000"/>
            <a:hueOff val="0"/>
            <a:satOff val="0"/>
            <a:lumOff val="0"/>
            <a:alphaOff val="0"/>
          </a:schemeClr>
        </a:solidFill>
        <a:ln w="28575" cap="flat" cmpd="sng" algn="ctr">
          <a:solidFill>
            <a:schemeClr val="accent5">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it-IT" sz="1400" kern="1200" dirty="0" smtClean="0"/>
            <a:t>Macchina autoregolantesi</a:t>
          </a:r>
          <a:endParaRPr lang="it-IT" sz="1400" kern="1200" dirty="0"/>
        </a:p>
      </dsp:txBody>
      <dsp:txXfrm>
        <a:off x="4040486" y="2272128"/>
        <a:ext cx="1383964" cy="845255"/>
      </dsp:txXfrm>
    </dsp:sp>
    <dsp:sp modelId="{CFAE3DA3-9DE2-45F5-8C11-6FF727BFE814}">
      <dsp:nvSpPr>
        <dsp:cNvPr id="0" name=""/>
        <dsp:cNvSpPr/>
      </dsp:nvSpPr>
      <dsp:spPr>
        <a:xfrm>
          <a:off x="3834619" y="899057"/>
          <a:ext cx="179569" cy="2918009"/>
        </a:xfrm>
        <a:custGeom>
          <a:avLst/>
          <a:gdLst/>
          <a:ahLst/>
          <a:cxnLst/>
          <a:rect l="0" t="0" r="0" b="0"/>
          <a:pathLst>
            <a:path>
              <a:moveTo>
                <a:pt x="0" y="0"/>
              </a:moveTo>
              <a:lnTo>
                <a:pt x="0" y="2918009"/>
              </a:lnTo>
              <a:lnTo>
                <a:pt x="179569" y="2918009"/>
              </a:lnTo>
            </a:path>
          </a:pathLst>
        </a:custGeom>
        <a:noFill/>
        <a:ln w="28575" cap="flat" cmpd="sng" algn="ctr">
          <a:solidFill>
            <a:schemeClr val="accent2">
              <a:hueOff val="0"/>
              <a:satOff val="0"/>
              <a:lumOff val="0"/>
              <a:alphaOff val="0"/>
            </a:schemeClr>
          </a:solidFill>
          <a:miter lim="800000"/>
        </a:ln>
        <a:effectLst/>
      </dsp:spPr>
      <dsp:style>
        <a:lnRef idx="2">
          <a:scrgbClr r="0" g="0" b="0"/>
        </a:lnRef>
        <a:fillRef idx="0">
          <a:scrgbClr r="0" g="0" b="0"/>
        </a:fillRef>
        <a:effectRef idx="0">
          <a:scrgbClr r="0" g="0" b="0"/>
        </a:effectRef>
        <a:fontRef idx="minor"/>
      </dsp:style>
    </dsp:sp>
    <dsp:sp modelId="{B4B26AE1-53F0-458B-9A90-48505F468D03}">
      <dsp:nvSpPr>
        <dsp:cNvPr id="0" name=""/>
        <dsp:cNvSpPr/>
      </dsp:nvSpPr>
      <dsp:spPr>
        <a:xfrm>
          <a:off x="4014189" y="3368142"/>
          <a:ext cx="1436558" cy="897849"/>
        </a:xfrm>
        <a:prstGeom prst="roundRect">
          <a:avLst>
            <a:gd name="adj" fmla="val 10000"/>
          </a:avLst>
        </a:prstGeom>
        <a:solidFill>
          <a:schemeClr val="lt1">
            <a:alpha val="90000"/>
            <a:hueOff val="0"/>
            <a:satOff val="0"/>
            <a:lumOff val="0"/>
            <a:alphaOff val="0"/>
          </a:schemeClr>
        </a:solidFill>
        <a:ln w="28575" cap="flat" cmpd="sng" algn="ctr">
          <a:solidFill>
            <a:schemeClr val="accent6">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it-IT" sz="1900" kern="1200" dirty="0" smtClean="0"/>
            <a:t>Macchina con processi fisiologici</a:t>
          </a:r>
          <a:endParaRPr lang="it-IT" sz="1900" kern="1200" dirty="0"/>
        </a:p>
      </dsp:txBody>
      <dsp:txXfrm>
        <a:off x="4040486" y="3394439"/>
        <a:ext cx="1383964" cy="8452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FB129D-C40C-429B-A7E5-E073CF12BC4F}">
      <dsp:nvSpPr>
        <dsp:cNvPr id="0" name=""/>
        <dsp:cNvSpPr/>
      </dsp:nvSpPr>
      <dsp:spPr>
        <a:xfrm>
          <a:off x="3456375" y="2808314"/>
          <a:ext cx="2070000" cy="658874"/>
        </a:xfrm>
        <a:prstGeom prst="rect">
          <a:avLst/>
        </a:prstGeom>
        <a:solidFill>
          <a:schemeClr val="accent2">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a:lnSpc>
              <a:spcPct val="90000"/>
            </a:lnSpc>
            <a:spcBef>
              <a:spcPct val="0"/>
            </a:spcBef>
            <a:spcAft>
              <a:spcPct val="35000"/>
            </a:spcAft>
          </a:pPr>
          <a:r>
            <a:rPr lang="it-IT" sz="3400" kern="1200" dirty="0" smtClean="0"/>
            <a:t>meraviglia</a:t>
          </a:r>
          <a:endParaRPr lang="it-IT" sz="3400" kern="1200" dirty="0"/>
        </a:p>
      </dsp:txBody>
      <dsp:txXfrm>
        <a:off x="3456375" y="2808314"/>
        <a:ext cx="2070000" cy="658874"/>
      </dsp:txXfrm>
    </dsp:sp>
    <dsp:sp modelId="{02D81BFD-5550-4F64-8987-940758600E75}">
      <dsp:nvSpPr>
        <dsp:cNvPr id="0" name=""/>
        <dsp:cNvSpPr/>
      </dsp:nvSpPr>
      <dsp:spPr>
        <a:xfrm>
          <a:off x="5544610" y="2808314"/>
          <a:ext cx="1350000" cy="658874"/>
        </a:xfrm>
        <a:prstGeom prst="rect">
          <a:avLst/>
        </a:prstGeom>
        <a:solidFill>
          <a:schemeClr val="accent3">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a:lnSpc>
              <a:spcPct val="90000"/>
            </a:lnSpc>
            <a:spcBef>
              <a:spcPct val="0"/>
            </a:spcBef>
            <a:spcAft>
              <a:spcPct val="35000"/>
            </a:spcAft>
          </a:pPr>
          <a:r>
            <a:rPr lang="it-IT" sz="3400" kern="1200" dirty="0" smtClean="0"/>
            <a:t>amore</a:t>
          </a:r>
          <a:endParaRPr lang="it-IT" sz="3400" kern="1200" dirty="0"/>
        </a:p>
      </dsp:txBody>
      <dsp:txXfrm>
        <a:off x="5544610" y="2808314"/>
        <a:ext cx="1350000" cy="658874"/>
      </dsp:txXfrm>
    </dsp:sp>
    <dsp:sp modelId="{6A5F8193-386D-4548-B9B3-C36C2912F088}">
      <dsp:nvSpPr>
        <dsp:cNvPr id="0" name=""/>
        <dsp:cNvSpPr/>
      </dsp:nvSpPr>
      <dsp:spPr>
        <a:xfrm>
          <a:off x="1368150" y="3456384"/>
          <a:ext cx="967500" cy="658874"/>
        </a:xfrm>
        <a:prstGeom prst="rect">
          <a:avLst/>
        </a:prstGeom>
        <a:solidFill>
          <a:schemeClr val="accent4">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a:lnSpc>
              <a:spcPct val="90000"/>
            </a:lnSpc>
            <a:spcBef>
              <a:spcPct val="0"/>
            </a:spcBef>
            <a:spcAft>
              <a:spcPct val="35000"/>
            </a:spcAft>
          </a:pPr>
          <a:r>
            <a:rPr lang="it-IT" sz="3400" kern="1200" dirty="0" smtClean="0"/>
            <a:t>odio</a:t>
          </a:r>
          <a:endParaRPr lang="it-IT" sz="3400" kern="1200" dirty="0"/>
        </a:p>
      </dsp:txBody>
      <dsp:txXfrm>
        <a:off x="1368150" y="3456384"/>
        <a:ext cx="967500" cy="658874"/>
      </dsp:txXfrm>
    </dsp:sp>
    <dsp:sp modelId="{13DC9EA0-5274-4F43-B550-E9A40281BCDB}">
      <dsp:nvSpPr>
        <dsp:cNvPr id="0" name=""/>
        <dsp:cNvSpPr/>
      </dsp:nvSpPr>
      <dsp:spPr>
        <a:xfrm>
          <a:off x="2304260" y="3456384"/>
          <a:ext cx="1845000" cy="658874"/>
        </a:xfrm>
        <a:prstGeom prst="rect">
          <a:avLst/>
        </a:prstGeom>
        <a:solidFill>
          <a:schemeClr val="accent5">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a:lnSpc>
              <a:spcPct val="90000"/>
            </a:lnSpc>
            <a:spcBef>
              <a:spcPct val="0"/>
            </a:spcBef>
            <a:spcAft>
              <a:spcPct val="35000"/>
            </a:spcAft>
          </a:pPr>
          <a:r>
            <a:rPr lang="it-IT" sz="3400" kern="1200" dirty="0" smtClean="0"/>
            <a:t>desiderio</a:t>
          </a:r>
          <a:endParaRPr lang="it-IT" sz="3400" kern="1200" dirty="0"/>
        </a:p>
      </dsp:txBody>
      <dsp:txXfrm>
        <a:off x="2304260" y="3456384"/>
        <a:ext cx="1845000" cy="658874"/>
      </dsp:txXfrm>
    </dsp:sp>
    <dsp:sp modelId="{E3D89AF0-D007-45DD-B63C-CA9FCFC43BA1}">
      <dsp:nvSpPr>
        <dsp:cNvPr id="0" name=""/>
        <dsp:cNvSpPr/>
      </dsp:nvSpPr>
      <dsp:spPr>
        <a:xfrm>
          <a:off x="4176466" y="3456384"/>
          <a:ext cx="1057500" cy="658874"/>
        </a:xfrm>
        <a:prstGeom prst="rect">
          <a:avLst/>
        </a:prstGeom>
        <a:solidFill>
          <a:schemeClr val="accent6">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a:lnSpc>
              <a:spcPct val="90000"/>
            </a:lnSpc>
            <a:spcBef>
              <a:spcPct val="0"/>
            </a:spcBef>
            <a:spcAft>
              <a:spcPct val="35000"/>
            </a:spcAft>
          </a:pPr>
          <a:r>
            <a:rPr lang="it-IT" sz="3400" kern="1200" dirty="0" smtClean="0"/>
            <a:t>gioia</a:t>
          </a:r>
          <a:endParaRPr lang="it-IT" sz="3400" kern="1200" dirty="0"/>
        </a:p>
      </dsp:txBody>
      <dsp:txXfrm>
        <a:off x="4176466" y="3456384"/>
        <a:ext cx="1057500" cy="658874"/>
      </dsp:txXfrm>
    </dsp:sp>
    <dsp:sp modelId="{78A9F2E2-2F31-4D27-B25F-54AC67C3EF84}">
      <dsp:nvSpPr>
        <dsp:cNvPr id="0" name=""/>
        <dsp:cNvSpPr/>
      </dsp:nvSpPr>
      <dsp:spPr>
        <a:xfrm>
          <a:off x="5226432" y="3456384"/>
          <a:ext cx="1710000" cy="658874"/>
        </a:xfrm>
        <a:prstGeom prst="rect">
          <a:avLst/>
        </a:prstGeom>
        <a:solidFill>
          <a:schemeClr val="accent2">
            <a:hueOff val="0"/>
            <a:satOff val="0"/>
            <a:lumOff val="0"/>
            <a:alphaOff val="0"/>
          </a:schemeClr>
        </a:solidFill>
        <a:ln w="28575"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a:lnSpc>
              <a:spcPct val="90000"/>
            </a:lnSpc>
            <a:spcBef>
              <a:spcPct val="0"/>
            </a:spcBef>
            <a:spcAft>
              <a:spcPct val="35000"/>
            </a:spcAft>
          </a:pPr>
          <a:r>
            <a:rPr lang="it-IT" sz="3400" kern="1200" dirty="0" smtClean="0"/>
            <a:t>tristezza</a:t>
          </a:r>
          <a:endParaRPr lang="it-IT" sz="3400" kern="1200" dirty="0"/>
        </a:p>
      </dsp:txBody>
      <dsp:txXfrm>
        <a:off x="5226432" y="3456384"/>
        <a:ext cx="1710000" cy="65887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diagrams.loki3.com/VaryingWidthList+Icon">
  <dgm:title val="Elenco a larghezza variabile"/>
  <dgm:desc val="Evidenzia elementi di larghezza diversa. Risultati ottimali con grandi quantità di testo di livello 1. La larghezza di ogni forma viene determinata in modo indipendente in base al relativo testo."/>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sp>
        <p:nvSpPr>
          <p:cNvPr id="13" name="Rectangle 12"/>
          <p:cNvSpPr/>
          <p:nvPr/>
        </p:nvSpPr>
        <p:spPr bwMode="hidden">
          <a:xfrm>
            <a:off x="0" y="1"/>
            <a:ext cx="9144000"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p:cNvSpPr/>
          <p:nvPr/>
        </p:nvSpPr>
        <p:spPr bwMode="hidden">
          <a:xfrm>
            <a:off x="0" y="4810563"/>
            <a:ext cx="9144000" cy="2047439"/>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42107" y="1905000"/>
            <a:ext cx="6859786" cy="2667000"/>
          </a:xfrm>
        </p:spPr>
        <p:txBody>
          <a:bodyPr>
            <a:normAutofit/>
          </a:bodyPr>
          <a:lstStyle>
            <a:lvl1pPr>
              <a:lnSpc>
                <a:spcPct val="80000"/>
              </a:lnSpc>
              <a:defRPr sz="6000"/>
            </a:lvl1pPr>
          </a:lstStyle>
          <a:p>
            <a:r>
              <a:rPr lang="it-IT" smtClean="0"/>
              <a:t>Fare clic per modificare lo stile del titolo</a:t>
            </a:r>
            <a:endParaRPr/>
          </a:p>
        </p:txBody>
      </p:sp>
      <p:sp>
        <p:nvSpPr>
          <p:cNvPr id="3" name="Subtitle 2"/>
          <p:cNvSpPr>
            <a:spLocks noGrp="1"/>
          </p:cNvSpPr>
          <p:nvPr>
            <p:ph type="subTitle" idx="1"/>
          </p:nvPr>
        </p:nvSpPr>
        <p:spPr>
          <a:xfrm>
            <a:off x="1142107" y="5029200"/>
            <a:ext cx="6173808" cy="1143000"/>
          </a:xfrm>
        </p:spPr>
        <p:txBody>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
        <p:nvSpPr>
          <p:cNvPr id="4" name="Date Placeholder 3"/>
          <p:cNvSpPr>
            <a:spLocks noGrp="1"/>
          </p:cNvSpPr>
          <p:nvPr>
            <p:ph type="dt" sz="half" idx="10"/>
          </p:nvPr>
        </p:nvSpPr>
        <p:spPr/>
        <p:txBody>
          <a:bodyPr/>
          <a:lstStyle/>
          <a:p>
            <a:fld id="{7F49D355-16BD-4E45-BD9A-5EA878CF7CBD}" type="datetimeFigureOut">
              <a:rPr lang="it-IT" smtClean="0"/>
              <a:t>24/10/2013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 useBgFill="1">
        <p:nvSpPr>
          <p:cNvPr id="20" name="Freeform 9"/>
          <p:cNvSpPr>
            <a:spLocks/>
          </p:cNvSpPr>
          <p:nvPr/>
        </p:nvSpPr>
        <p:spPr bwMode="white">
          <a:xfrm>
            <a:off x="793" y="4714633"/>
            <a:ext cx="9142413"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ln>
            <a:noFill/>
          </a:ln>
        </p:spPr>
        <p:txBody>
          <a:bodyPr vert="horz" wrap="square" lIns="91440" tIns="45720" rIns="91440" bIns="45720" numCol="1" anchor="t" anchorCtr="0" compatLnSpc="1">
            <a:prstTxWarp prst="textNoShape">
              <a:avLst/>
            </a:prstTxWarp>
          </a:body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Content Placeholder 2"/>
          <p:cNvSpPr>
            <a:spLocks noGrp="1"/>
          </p:cNvSpPr>
          <p:nvPr>
            <p:ph idx="1"/>
          </p:nvPr>
        </p:nvSpPr>
        <p:spPr/>
        <p:txBody>
          <a:bodyPr/>
          <a:lstStyle>
            <a:lvl5pPr>
              <a:defRPr/>
            </a:lvl5pPr>
            <a:lvl6pPr>
              <a:defRPr/>
            </a:lvl6pPr>
            <a:lvl7pPr>
              <a:defRPr/>
            </a:lvl7pPr>
            <a:lvl8pPr>
              <a:defRPr baseline="0"/>
            </a:lvl8pPr>
            <a:lvl9pPr>
              <a:defRPr baseline="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7F49D355-16BD-4E45-BD9A-5EA878CF7CBD}" type="datetimeFigureOut">
              <a:rPr lang="it-IT" smtClean="0"/>
              <a:t>24/10/2013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0" y="1"/>
            <a:ext cx="9144000" cy="4810561"/>
          </a:xfrm>
          <a:prstGeom prst="rect">
            <a:avLst/>
          </a:prstGeom>
        </p:spPr>
      </p:pic>
      <p:sp>
        <p:nvSpPr>
          <p:cNvPr id="18" name="Rectangle 17"/>
          <p:cNvSpPr/>
          <p:nvPr/>
        </p:nvSpPr>
        <p:spPr bwMode="hidden">
          <a:xfrm>
            <a:off x="0" y="1"/>
            <a:ext cx="9144000"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142068" y="1905000"/>
            <a:ext cx="6859035" cy="2667000"/>
          </a:xfrm>
        </p:spPr>
        <p:txBody>
          <a:bodyPr anchor="b">
            <a:noAutofit/>
          </a:bodyPr>
          <a:lstStyle>
            <a:lvl1pPr algn="l">
              <a:defRPr sz="4800" b="0" cap="none" baseline="0"/>
            </a:lvl1pPr>
          </a:lstStyle>
          <a:p>
            <a:r>
              <a:rPr lang="it-IT" smtClean="0"/>
              <a:t>Fare clic per modificare lo stile del titolo</a:t>
            </a:r>
            <a:endParaRPr/>
          </a:p>
        </p:txBody>
      </p:sp>
      <p:sp>
        <p:nvSpPr>
          <p:cNvPr id="3" name="Text Placeholder 2"/>
          <p:cNvSpPr>
            <a:spLocks noGrp="1"/>
          </p:cNvSpPr>
          <p:nvPr>
            <p:ph type="body" idx="1"/>
          </p:nvPr>
        </p:nvSpPr>
        <p:spPr>
          <a:xfrm>
            <a:off x="1142107" y="5029200"/>
            <a:ext cx="6173809"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F49D355-16BD-4E45-BD9A-5EA878CF7CBD}" type="datetimeFigureOut">
              <a:rPr lang="it-IT" smtClean="0"/>
              <a:t>24/10/2013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
        <p:nvSpPr>
          <p:cNvPr id="16" name="Freeform 9"/>
          <p:cNvSpPr>
            <a:spLocks/>
          </p:cNvSpPr>
          <p:nvPr/>
        </p:nvSpPr>
        <p:spPr bwMode="hidden">
          <a:xfrm>
            <a:off x="793" y="4714633"/>
            <a:ext cx="9142413"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Content Placeholder 2"/>
          <p:cNvSpPr>
            <a:spLocks noGrp="1"/>
          </p:cNvSpPr>
          <p:nvPr>
            <p:ph sz="half" idx="1"/>
          </p:nvPr>
        </p:nvSpPr>
        <p:spPr>
          <a:xfrm>
            <a:off x="1142107" y="1905000"/>
            <a:ext cx="3313277" cy="4267200"/>
          </a:xfrm>
        </p:spPr>
        <p:txBody>
          <a:bodyPr>
            <a:normAutofit/>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a:lvl8pPr>
            <a:lvl9pPr marL="1920240">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4686329" y="1905000"/>
            <a:ext cx="3313277" cy="4267200"/>
          </a:xfrm>
        </p:spPr>
        <p:txBody>
          <a:bodyPr>
            <a:normAutofit/>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7F49D355-16BD-4E45-BD9A-5EA878CF7CBD}" type="datetimeFigureOut">
              <a:rPr lang="it-IT" smtClean="0"/>
              <a:t>24/10/2013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a:p>
        </p:txBody>
      </p:sp>
      <p:sp>
        <p:nvSpPr>
          <p:cNvPr id="3" name="Text Placeholder 2"/>
          <p:cNvSpPr>
            <a:spLocks noGrp="1"/>
          </p:cNvSpPr>
          <p:nvPr>
            <p:ph type="body" idx="1"/>
          </p:nvPr>
        </p:nvSpPr>
        <p:spPr>
          <a:xfrm>
            <a:off x="1142107" y="1905000"/>
            <a:ext cx="3313277" cy="762000"/>
          </a:xfrm>
        </p:spPr>
        <p:txBody>
          <a:bodyPr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42107" y="2743201"/>
            <a:ext cx="3313277" cy="3429001"/>
          </a:xfrm>
        </p:spPr>
        <p:txBody>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baseline="0"/>
            </a:lvl8pPr>
            <a:lvl9pPr marL="1920240">
              <a:defRPr sz="1600" baseline="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4686329" y="1905000"/>
            <a:ext cx="3313277" cy="762000"/>
          </a:xfrm>
        </p:spPr>
        <p:txBody>
          <a:bodyPr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86329" y="2743201"/>
            <a:ext cx="3313277" cy="3429001"/>
          </a:xfrm>
        </p:spPr>
        <p:txBody>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7F49D355-16BD-4E45-BD9A-5EA878CF7CBD}" type="datetimeFigureOut">
              <a:rPr lang="it-IT" smtClean="0"/>
              <a:t>24/10/2013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Date Placeholder 2"/>
          <p:cNvSpPr>
            <a:spLocks noGrp="1"/>
          </p:cNvSpPr>
          <p:nvPr>
            <p:ph type="dt" sz="half" idx="10"/>
          </p:nvPr>
        </p:nvSpPr>
        <p:spPr/>
        <p:txBody>
          <a:bodyPr/>
          <a:lstStyle/>
          <a:p>
            <a:fld id="{7F49D355-16BD-4E45-BD9A-5EA878CF7CBD}" type="datetimeFigureOut">
              <a:rPr lang="it-IT" smtClean="0"/>
              <a:t>24/10/2013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sp>
        <p:nvSpPr>
          <p:cNvPr id="5" name="Rectangle 4"/>
          <p:cNvSpPr/>
          <p:nvPr/>
        </p:nvSpPr>
        <p:spPr bwMode="hidden">
          <a:xfrm>
            <a:off x="0" y="1"/>
            <a:ext cx="9144000"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7F49D355-16BD-4E45-BD9A-5EA878CF7CBD}" type="datetimeFigureOut">
              <a:rPr lang="it-IT" smtClean="0"/>
              <a:t>24/10/2013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9" name="Freeform 15"/>
          <p:cNvSpPr>
            <a:spLocks/>
          </p:cNvSpPr>
          <p:nvPr/>
        </p:nvSpPr>
        <p:spPr bwMode="auto">
          <a:xfrm>
            <a:off x="3371537" y="1905000"/>
            <a:ext cx="4616636"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 name="Title 1"/>
          <p:cNvSpPr>
            <a:spLocks noGrp="1"/>
          </p:cNvSpPr>
          <p:nvPr>
            <p:ph type="title"/>
          </p:nvPr>
        </p:nvSpPr>
        <p:spPr>
          <a:xfrm>
            <a:off x="1142107" y="189723"/>
            <a:ext cx="6859786" cy="1144556"/>
          </a:xfrm>
        </p:spPr>
        <p:txBody>
          <a:bodyPr anchor="b">
            <a:normAutofit/>
          </a:bodyPr>
          <a:lstStyle>
            <a:lvl1pPr algn="l">
              <a:defRPr sz="3600" b="0"/>
            </a:lvl1pPr>
          </a:lstStyle>
          <a:p>
            <a:r>
              <a:rPr lang="it-IT" smtClean="0"/>
              <a:t>Fare clic per modificare lo stile del titolo</a:t>
            </a:r>
            <a:endParaRPr/>
          </a:p>
        </p:txBody>
      </p:sp>
      <p:sp>
        <p:nvSpPr>
          <p:cNvPr id="4" name="Text Placeholder 3"/>
          <p:cNvSpPr>
            <a:spLocks noGrp="1"/>
          </p:cNvSpPr>
          <p:nvPr>
            <p:ph type="body" sz="half" idx="2"/>
          </p:nvPr>
        </p:nvSpPr>
        <p:spPr>
          <a:xfrm>
            <a:off x="1142107" y="3429000"/>
            <a:ext cx="2057936" cy="25146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t>24/10/2013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
        <p:nvSpPr>
          <p:cNvPr id="3" name="Content Placeholder 2"/>
          <p:cNvSpPr>
            <a:spLocks noGrp="1"/>
          </p:cNvSpPr>
          <p:nvPr>
            <p:ph idx="1"/>
          </p:nvPr>
        </p:nvSpPr>
        <p:spPr>
          <a:xfrm>
            <a:off x="3507590" y="2087880"/>
            <a:ext cx="4344531" cy="3886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magine con didascalia">
    <p:spTree>
      <p:nvGrpSpPr>
        <p:cNvPr id="1" name=""/>
        <p:cNvGrpSpPr/>
        <p:nvPr/>
      </p:nvGrpSpPr>
      <p:grpSpPr>
        <a:xfrm>
          <a:off x="0" y="0"/>
          <a:ext cx="0" cy="0"/>
          <a:chOff x="0" y="0"/>
          <a:chExt cx="0" cy="0"/>
        </a:xfrm>
      </p:grpSpPr>
      <p:sp>
        <p:nvSpPr>
          <p:cNvPr id="9" name="Freeform 15"/>
          <p:cNvSpPr>
            <a:spLocks/>
          </p:cNvSpPr>
          <p:nvPr/>
        </p:nvSpPr>
        <p:spPr bwMode="auto">
          <a:xfrm>
            <a:off x="1142107" y="1905000"/>
            <a:ext cx="4616636"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 name="Title 1"/>
          <p:cNvSpPr>
            <a:spLocks noGrp="1"/>
          </p:cNvSpPr>
          <p:nvPr>
            <p:ph type="title"/>
          </p:nvPr>
        </p:nvSpPr>
        <p:spPr>
          <a:xfrm>
            <a:off x="1142107" y="189723"/>
            <a:ext cx="6859786" cy="1144556"/>
          </a:xfrm>
        </p:spPr>
        <p:txBody>
          <a:bodyPr anchor="b">
            <a:normAutofit/>
          </a:bodyPr>
          <a:lstStyle>
            <a:lvl1pPr algn="l">
              <a:defRPr sz="3600" b="0"/>
            </a:lvl1pPr>
          </a:lstStyle>
          <a:p>
            <a:r>
              <a:rPr lang="it-IT" smtClean="0"/>
              <a:t>Fare clic per modificare lo stile del titolo</a:t>
            </a:r>
            <a:endParaRPr/>
          </a:p>
        </p:txBody>
      </p:sp>
      <p:sp>
        <p:nvSpPr>
          <p:cNvPr id="4" name="Text Placeholder 3"/>
          <p:cNvSpPr>
            <a:spLocks noGrp="1"/>
          </p:cNvSpPr>
          <p:nvPr>
            <p:ph type="body" sz="half" idx="2"/>
          </p:nvPr>
        </p:nvSpPr>
        <p:spPr>
          <a:xfrm>
            <a:off x="5943956" y="3429000"/>
            <a:ext cx="2057936" cy="25146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t>24/10/2013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
        <p:nvSpPr>
          <p:cNvPr id="3" name="Picture Placeholder 2"/>
          <p:cNvSpPr>
            <a:spLocks noGrp="1"/>
          </p:cNvSpPr>
          <p:nvPr>
            <p:ph type="pic" idx="1"/>
          </p:nvPr>
        </p:nvSpPr>
        <p:spPr>
          <a:xfrm>
            <a:off x="1280493" y="2087880"/>
            <a:ext cx="4339864" cy="3886200"/>
          </a:xfrm>
          <a:solidFill>
            <a:schemeClr val="bg2">
              <a:lumMod val="40000"/>
              <a:lumOff val="60000"/>
            </a:schemeClr>
          </a:solidFill>
        </p:spPr>
        <p:txBody>
          <a:bodyPr>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7F49D355-16BD-4E45-BD9A-5EA878CF7CBD}" type="datetimeFigureOut">
              <a:rPr lang="it-IT" smtClean="0"/>
              <a:t>24/10/2013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1" y="0"/>
            <a:ext cx="6987724" cy="6858000"/>
          </a:xfrm>
          <a:prstGeom prst="rect">
            <a:avLst/>
          </a:prstGeom>
        </p:spPr>
      </p:pic>
      <p:sp>
        <p:nvSpPr>
          <p:cNvPr id="8" name="Rectangle 7"/>
          <p:cNvSpPr/>
          <p:nvPr/>
        </p:nvSpPr>
        <p:spPr bwMode="hidden">
          <a:xfrm>
            <a:off x="1" y="1"/>
            <a:ext cx="6915759"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Freeform 9"/>
          <p:cNvSpPr>
            <a:spLocks/>
          </p:cNvSpPr>
          <p:nvPr/>
        </p:nvSpPr>
        <p:spPr bwMode="hidden">
          <a:xfrm rot="5400000">
            <a:off x="3558725" y="3357038"/>
            <a:ext cx="6858000" cy="143930"/>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3" name="Vertical Text Placeholder 2"/>
          <p:cNvSpPr>
            <a:spLocks noGrp="1"/>
          </p:cNvSpPr>
          <p:nvPr>
            <p:ph type="body" orient="vert" idx="1"/>
          </p:nvPr>
        </p:nvSpPr>
        <p:spPr>
          <a:xfrm>
            <a:off x="1142107" y="685800"/>
            <a:ext cx="5597089"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7F49D355-16BD-4E45-BD9A-5EA878CF7CBD}" type="datetimeFigureOut">
              <a:rPr lang="it-IT" smtClean="0"/>
              <a:t>24/10/2013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
        <p:nvSpPr>
          <p:cNvPr id="2" name="Vertical Title 1"/>
          <p:cNvSpPr>
            <a:spLocks noGrp="1"/>
          </p:cNvSpPr>
          <p:nvPr>
            <p:ph type="title" orient="vert"/>
          </p:nvPr>
        </p:nvSpPr>
        <p:spPr>
          <a:xfrm>
            <a:off x="7170868" y="685800"/>
            <a:ext cx="971804" cy="5486400"/>
          </a:xfrm>
        </p:spPr>
        <p:txBody>
          <a:bodyPr vert="eaVert"/>
          <a:lstStyle/>
          <a:p>
            <a:r>
              <a:rPr lang="it-IT" smtClean="0"/>
              <a:t>Fare clic per modificare lo stile del titolo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7" y="189723"/>
            <a:ext cx="6859786" cy="1144556"/>
          </a:xfrm>
          <a:prstGeom prst="rect">
            <a:avLst/>
          </a:prstGeom>
        </p:spPr>
        <p:txBody>
          <a:bodyPr vert="horz" lIns="91440" tIns="45720" rIns="91440" bIns="45720" rtlCol="0" anchor="b">
            <a:normAutofit/>
          </a:bodyPr>
          <a:lstStyle/>
          <a:p>
            <a:r>
              <a:rPr lang="it-IT" smtClean="0"/>
              <a:t>Fare clic per modificare lo stile del titolo</a:t>
            </a:r>
            <a:endParaRPr/>
          </a:p>
        </p:txBody>
      </p:sp>
      <p:pic>
        <p:nvPicPr>
          <p:cNvPr id="13" name="Picture 12"/>
          <p:cNvPicPr>
            <a:picLocks noChangeAspect="1"/>
          </p:cNvPicPr>
          <p:nvPr/>
        </p:nvPicPr>
        <p:blipFill rotWithShape="1">
          <a:blip r:embed="rId13">
            <a:extLst>
              <a:ext uri="{28A0092B-C50C-407E-A947-70E740481C1C}">
                <a14:useLocalDpi xmlns:a14="http://schemas.microsoft.com/office/drawing/2010/main" val="0"/>
              </a:ext>
            </a:extLst>
          </a:blip>
          <a:srcRect/>
          <a:stretch/>
        </p:blipFill>
        <p:spPr bwMode="hidden">
          <a:xfrm>
            <a:off x="0" y="1628777"/>
            <a:ext cx="9144000" cy="5229225"/>
          </a:xfrm>
          <a:prstGeom prst="rect">
            <a:avLst/>
          </a:prstGeom>
          <a:noFill/>
          <a:ln>
            <a:noFill/>
          </a:ln>
        </p:spPr>
      </p:pic>
      <p:sp>
        <p:nvSpPr>
          <p:cNvPr id="17" name="Rectangle 16"/>
          <p:cNvSpPr/>
          <p:nvPr/>
        </p:nvSpPr>
        <p:spPr bwMode="hidden">
          <a:xfrm>
            <a:off x="0" y="1535909"/>
            <a:ext cx="9144000" cy="5322093"/>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Text Placeholder 2"/>
          <p:cNvSpPr>
            <a:spLocks noGrp="1"/>
          </p:cNvSpPr>
          <p:nvPr>
            <p:ph type="body" idx="1"/>
          </p:nvPr>
        </p:nvSpPr>
        <p:spPr>
          <a:xfrm>
            <a:off x="1142107" y="1905000"/>
            <a:ext cx="6859786" cy="42672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6608262" y="6420898"/>
            <a:ext cx="723215" cy="236030"/>
          </a:xfrm>
          <a:prstGeom prst="rect">
            <a:avLst/>
          </a:prstGeom>
        </p:spPr>
        <p:txBody>
          <a:bodyPr vert="horz" lIns="91440" tIns="45720" rIns="91440" bIns="45720" rtlCol="0" anchor="ctr"/>
          <a:lstStyle>
            <a:lvl1pPr algn="r">
              <a:defRPr sz="1000">
                <a:solidFill>
                  <a:schemeClr val="tx1"/>
                </a:solidFill>
              </a:defRPr>
            </a:lvl1pPr>
          </a:lstStyle>
          <a:p>
            <a:fld id="{7F49D355-16BD-4E45-BD9A-5EA878CF7CBD}" type="datetimeFigureOut">
              <a:rPr lang="it-IT" smtClean="0"/>
              <a:t>24/10/2013</a:t>
            </a:fld>
            <a:endParaRPr lang="it-IT"/>
          </a:p>
        </p:txBody>
      </p:sp>
      <p:sp>
        <p:nvSpPr>
          <p:cNvPr id="5" name="Footer Placeholder 4"/>
          <p:cNvSpPr>
            <a:spLocks noGrp="1"/>
          </p:cNvSpPr>
          <p:nvPr>
            <p:ph type="ftr" sz="quarter" idx="3"/>
          </p:nvPr>
        </p:nvSpPr>
        <p:spPr>
          <a:xfrm>
            <a:off x="1142107" y="6420898"/>
            <a:ext cx="5259169" cy="236030"/>
          </a:xfrm>
          <a:prstGeom prst="rect">
            <a:avLst/>
          </a:prstGeom>
        </p:spPr>
        <p:txBody>
          <a:bodyPr vert="horz" lIns="91440" tIns="45720" rIns="91440" bIns="45720" rtlCol="0" anchor="ctr"/>
          <a:lstStyle>
            <a:lvl1pPr algn="l">
              <a:defRPr sz="1000">
                <a:solidFill>
                  <a:schemeClr val="tx1"/>
                </a:solidFill>
              </a:defRPr>
            </a:lvl1pPr>
          </a:lstStyle>
          <a:p>
            <a:endParaRPr lang="it-IT"/>
          </a:p>
        </p:txBody>
      </p:sp>
      <p:sp>
        <p:nvSpPr>
          <p:cNvPr id="6" name="Slide Number Placeholder 5"/>
          <p:cNvSpPr>
            <a:spLocks noGrp="1"/>
          </p:cNvSpPr>
          <p:nvPr>
            <p:ph type="sldNum" sz="quarter" idx="4"/>
          </p:nvPr>
        </p:nvSpPr>
        <p:spPr>
          <a:xfrm>
            <a:off x="7522900" y="6420898"/>
            <a:ext cx="478994" cy="236030"/>
          </a:xfrm>
          <a:prstGeom prst="rect">
            <a:avLst/>
          </a:prstGeom>
        </p:spPr>
        <p:txBody>
          <a:bodyPr vert="horz" lIns="91440" tIns="45720" rIns="91440" bIns="45720" rtlCol="0" anchor="ctr"/>
          <a:lstStyle>
            <a:lvl1pPr algn="r">
              <a:defRPr sz="1000">
                <a:solidFill>
                  <a:schemeClr val="tx1"/>
                </a:solidFill>
              </a:defRPr>
            </a:lvl1pPr>
          </a:lstStyle>
          <a:p>
            <a:fld id="{E7A41E1B-4F70-4964-A407-84C68BE8251C}" type="slidenum">
              <a:rPr lang="it-IT" smtClean="0"/>
              <a:t>‹N›</a:t>
            </a:fld>
            <a:endParaRPr lang="it-IT"/>
          </a:p>
        </p:txBody>
      </p:sp>
      <p:sp>
        <p:nvSpPr>
          <p:cNvPr id="38" name="Freeform 9"/>
          <p:cNvSpPr>
            <a:spLocks/>
          </p:cNvSpPr>
          <p:nvPr/>
        </p:nvSpPr>
        <p:spPr bwMode="white">
          <a:xfrm>
            <a:off x="793" y="1470257"/>
            <a:ext cx="9142413"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lnSpc>
          <a:spcPct val="90000"/>
        </a:lnSpc>
        <a:spcBef>
          <a:spcPts val="1800"/>
        </a:spcBef>
        <a:buSzPct val="90000"/>
        <a:buFont typeface="Wingdings" pitchFamily="2" charset="2"/>
        <a:buChar char="§"/>
        <a:defRPr sz="2400" kern="1200">
          <a:solidFill>
            <a:schemeClr val="tx1"/>
          </a:solidFill>
          <a:latin typeface="+mn-lt"/>
          <a:ea typeface="+mn-ea"/>
          <a:cs typeface="+mn-cs"/>
        </a:defRPr>
      </a:lvl1pPr>
      <a:lvl2pPr marL="682625" indent="-274320" algn="l" defTabSz="914400" rtl="0" eaLnBrk="1" latinLnBrk="0" hangingPunct="1">
        <a:lnSpc>
          <a:spcPct val="90000"/>
        </a:lnSpc>
        <a:spcBef>
          <a:spcPts val="600"/>
        </a:spcBef>
        <a:buSzPct val="90000"/>
        <a:buFont typeface="Wingdings" pitchFamily="2" charset="2"/>
        <a:buChar char="§"/>
        <a:defRPr sz="2000" kern="1200">
          <a:solidFill>
            <a:schemeClr val="tx1"/>
          </a:solidFill>
          <a:latin typeface="+mn-lt"/>
          <a:ea typeface="+mn-ea"/>
          <a:cs typeface="+mn-cs"/>
        </a:defRPr>
      </a:lvl2pPr>
      <a:lvl3pPr marL="1097280" indent="-274320" algn="l" defTabSz="914400" rtl="0" eaLnBrk="1" latinLnBrk="0" hangingPunct="1">
        <a:lnSpc>
          <a:spcPct val="90000"/>
        </a:lnSpc>
        <a:spcBef>
          <a:spcPts val="600"/>
        </a:spcBef>
        <a:buSzPct val="90000"/>
        <a:buFont typeface="Wingdings" pitchFamily="2" charset="2"/>
        <a:buChar char="§"/>
        <a:defRPr sz="1800" kern="1200">
          <a:solidFill>
            <a:schemeClr val="tx1"/>
          </a:solidFill>
          <a:latin typeface="+mn-lt"/>
          <a:ea typeface="+mn-ea"/>
          <a:cs typeface="+mn-cs"/>
        </a:defRPr>
      </a:lvl3pPr>
      <a:lvl4pPr marL="150876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4pPr>
      <a:lvl5pPr marL="192024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5pPr>
      <a:lvl6pPr marL="233172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6pPr>
      <a:lvl7pPr marL="274320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7pPr>
      <a:lvl8pPr marL="315468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8pPr>
      <a:lvl9pPr marL="3566160" indent="-274320" algn="l" defTabSz="914400" rtl="0" eaLnBrk="1" latinLnBrk="0" hangingPunct="1">
        <a:lnSpc>
          <a:spcPct val="90000"/>
        </a:lnSpc>
        <a:spcBef>
          <a:spcPts val="600"/>
        </a:spcBef>
        <a:buSzPct val="90000"/>
        <a:buFont typeface="Wingdings"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Cartesio</a:t>
            </a:r>
            <a:endParaRPr lang="it-IT" dirty="0"/>
          </a:p>
        </p:txBody>
      </p:sp>
      <p:sp>
        <p:nvSpPr>
          <p:cNvPr id="3" name="Sottotitolo 2"/>
          <p:cNvSpPr>
            <a:spLocks noGrp="1"/>
          </p:cNvSpPr>
          <p:nvPr>
            <p:ph type="subTitle" idx="1"/>
          </p:nvPr>
        </p:nvSpPr>
        <p:spPr/>
        <p:txBody>
          <a:bodyPr>
            <a:normAutofit/>
          </a:bodyPr>
          <a:lstStyle/>
          <a:p>
            <a:r>
              <a:rPr lang="it-IT" sz="3600" dirty="0"/>
              <a:t>1569-1650</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068960"/>
            <a:ext cx="2466975"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058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Discorso sul metodo</a:t>
            </a:r>
            <a:r>
              <a:rPr lang="it-IT" dirty="0" smtClean="0"/>
              <a:t>, quarta parte</a:t>
            </a:r>
            <a:endParaRPr lang="it-IT" dirty="0"/>
          </a:p>
        </p:txBody>
      </p:sp>
      <p:sp>
        <p:nvSpPr>
          <p:cNvPr id="3" name="Segnaposto contenuto 2"/>
          <p:cNvSpPr>
            <a:spLocks noGrp="1"/>
          </p:cNvSpPr>
          <p:nvPr>
            <p:ph idx="1"/>
          </p:nvPr>
        </p:nvSpPr>
        <p:spPr/>
        <p:txBody>
          <a:bodyPr>
            <a:normAutofit fontScale="92500"/>
          </a:bodyPr>
          <a:lstStyle/>
          <a:p>
            <a:r>
              <a:rPr lang="it-IT" dirty="0" smtClean="0"/>
              <a:t>Infine, considerando che tutti i pensieri che </a:t>
            </a:r>
            <a:r>
              <a:rPr lang="it-IT" dirty="0" smtClean="0"/>
              <a:t>abbiamo da </a:t>
            </a:r>
            <a:r>
              <a:rPr lang="it-IT" dirty="0" smtClean="0"/>
              <a:t>svegli possono venirci in mente anche quando dormiamo, senza che nel sonno nessuno sia vero, </a:t>
            </a:r>
            <a:r>
              <a:rPr lang="it-IT" b="1" dirty="0" smtClean="0">
                <a:solidFill>
                  <a:srgbClr val="FF0000"/>
                </a:solidFill>
              </a:rPr>
              <a:t>decisi di fingere</a:t>
            </a:r>
            <a:r>
              <a:rPr lang="it-IT" dirty="0" smtClean="0"/>
              <a:t> che tutto ciò che mi era passato per la mente non rivestisse maggiore verità delle illusioni dei miei sogni. Ma subito dopo mi resi conto che nell’atto in cui volevo pensare così, che tutto era falso, bisognava necessariamente che io che lo pensavo fossi </a:t>
            </a:r>
            <a:r>
              <a:rPr lang="it-IT" b="1" dirty="0" smtClean="0">
                <a:solidFill>
                  <a:srgbClr val="FF0000"/>
                </a:solidFill>
              </a:rPr>
              <a:t>qualcosa</a:t>
            </a:r>
            <a:r>
              <a:rPr lang="it-IT" dirty="0" smtClean="0"/>
              <a:t>. E osservando che questa verità, </a:t>
            </a:r>
            <a:r>
              <a:rPr lang="it-IT" b="1" i="1" dirty="0" smtClean="0">
                <a:solidFill>
                  <a:srgbClr val="FF0000"/>
                </a:solidFill>
              </a:rPr>
              <a:t>penso dunque sono</a:t>
            </a:r>
            <a:r>
              <a:rPr lang="it-IT" dirty="0" smtClean="0"/>
              <a:t>, era così salda e certa da non poter vacillare sotto l’urto di tutte le più stravaganti supposizioni degli scettici, giudicai di poterla accettare senza scrupolo come il </a:t>
            </a:r>
            <a:r>
              <a:rPr lang="it-IT" b="1" dirty="0" smtClean="0">
                <a:solidFill>
                  <a:srgbClr val="FF0000"/>
                </a:solidFill>
              </a:rPr>
              <a:t>primo principio</a:t>
            </a:r>
            <a:r>
              <a:rPr lang="it-IT" dirty="0" smtClean="0"/>
              <a:t> della filosofia che cercavo.</a:t>
            </a:r>
            <a:endParaRPr lang="it-IT" dirty="0"/>
          </a:p>
        </p:txBody>
      </p:sp>
    </p:spTree>
    <p:extLst>
      <p:ext uri="{BB962C8B-B14F-4D97-AF65-F5344CB8AC3E}">
        <p14:creationId xmlns:p14="http://schemas.microsoft.com/office/powerpoint/2010/main" val="261988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lnSpcReduction="10000"/>
          </a:bodyPr>
          <a:lstStyle/>
          <a:p>
            <a:r>
              <a:rPr lang="it-IT" dirty="0" smtClean="0"/>
              <a:t>Poi, esaminando attentamente che cos’ero, vedevo che potevo fingere di non avere un </a:t>
            </a:r>
            <a:r>
              <a:rPr lang="it-IT" b="1" dirty="0" smtClean="0">
                <a:solidFill>
                  <a:srgbClr val="FF0000"/>
                </a:solidFill>
              </a:rPr>
              <a:t>corpo</a:t>
            </a:r>
            <a:r>
              <a:rPr lang="it-IT" dirty="0" smtClean="0"/>
              <a:t>, e che non esistesse il </a:t>
            </a:r>
            <a:r>
              <a:rPr lang="it-IT" b="1" dirty="0" smtClean="0">
                <a:solidFill>
                  <a:srgbClr val="FF0000"/>
                </a:solidFill>
              </a:rPr>
              <a:t>mondo</a:t>
            </a:r>
            <a:r>
              <a:rPr lang="it-IT" dirty="0" smtClean="0"/>
              <a:t>, né luogo alcuno in cui mi trovassi; ma non per questo potevo fingere che io non fossi; al contrario, dal fatto stesso di pensare </a:t>
            </a:r>
            <a:r>
              <a:rPr lang="it-IT" dirty="0" smtClean="0"/>
              <a:t>e </a:t>
            </a:r>
            <a:r>
              <a:rPr lang="it-IT" b="1" dirty="0" smtClean="0">
                <a:solidFill>
                  <a:srgbClr val="FF0000"/>
                </a:solidFill>
              </a:rPr>
              <a:t>dubitare</a:t>
            </a:r>
            <a:r>
              <a:rPr lang="it-IT" dirty="0" smtClean="0">
                <a:solidFill>
                  <a:srgbClr val="FF0000"/>
                </a:solidFill>
              </a:rPr>
              <a:t> </a:t>
            </a:r>
            <a:r>
              <a:rPr lang="it-IT" dirty="0" smtClean="0"/>
              <a:t>della verità delle altre cose seguiva con grande evidenza e certezza che io </a:t>
            </a:r>
            <a:r>
              <a:rPr lang="it-IT" b="1" dirty="0" smtClean="0">
                <a:solidFill>
                  <a:srgbClr val="FF0000"/>
                </a:solidFill>
              </a:rPr>
              <a:t>esistevo</a:t>
            </a:r>
            <a:r>
              <a:rPr lang="it-IT" dirty="0" smtClean="0"/>
              <a:t>; mentre, se solo avessi smesso di pensare, anche se tutte le altre cose da me immaginate fossero state vere, non avrei avuto nessuna ragione di credere che esistevo; conobbi così di essere una </a:t>
            </a:r>
            <a:r>
              <a:rPr lang="it-IT" b="1" dirty="0" smtClean="0">
                <a:solidFill>
                  <a:srgbClr val="FF0000"/>
                </a:solidFill>
              </a:rPr>
              <a:t>sostanza</a:t>
            </a:r>
            <a:r>
              <a:rPr lang="it-IT" dirty="0" smtClean="0">
                <a:solidFill>
                  <a:srgbClr val="FF0000"/>
                </a:solidFill>
              </a:rPr>
              <a:t> </a:t>
            </a:r>
            <a:r>
              <a:rPr lang="it-IT" dirty="0" smtClean="0"/>
              <a:t>la cui essenza o natura era esclusivamente di </a:t>
            </a:r>
            <a:r>
              <a:rPr lang="it-IT" b="1" dirty="0" smtClean="0">
                <a:solidFill>
                  <a:srgbClr val="FF0000"/>
                </a:solidFill>
              </a:rPr>
              <a:t>pensare</a:t>
            </a:r>
            <a:r>
              <a:rPr lang="it-IT" dirty="0" smtClean="0"/>
              <a:t>, e che per esistere non ha bisogno di alcun luogo e non dipende da alcuna causa materiale.</a:t>
            </a:r>
            <a:endParaRPr lang="it-IT" dirty="0"/>
          </a:p>
        </p:txBody>
      </p:sp>
    </p:spTree>
    <p:extLst>
      <p:ext uri="{BB962C8B-B14F-4D97-AF65-F5344CB8AC3E}">
        <p14:creationId xmlns:p14="http://schemas.microsoft.com/office/powerpoint/2010/main" val="55296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lstStyle/>
          <a:p>
            <a:r>
              <a:rPr lang="it-IT" dirty="0" smtClean="0"/>
              <a:t>Di modo che questo </a:t>
            </a:r>
            <a:r>
              <a:rPr lang="it-IT" b="1" dirty="0" smtClean="0">
                <a:solidFill>
                  <a:srgbClr val="FF0000"/>
                </a:solidFill>
              </a:rPr>
              <a:t>io</a:t>
            </a:r>
            <a:r>
              <a:rPr lang="it-IT" dirty="0" smtClean="0"/>
              <a:t>, cioè </a:t>
            </a:r>
            <a:r>
              <a:rPr lang="it-IT" b="1" dirty="0" smtClean="0">
                <a:solidFill>
                  <a:srgbClr val="FF0000"/>
                </a:solidFill>
              </a:rPr>
              <a:t>l’anima</a:t>
            </a:r>
            <a:r>
              <a:rPr lang="it-IT" dirty="0" smtClean="0">
                <a:solidFill>
                  <a:srgbClr val="FF0000"/>
                </a:solidFill>
              </a:rPr>
              <a:t> </a:t>
            </a:r>
            <a:r>
              <a:rPr lang="it-IT" dirty="0" smtClean="0"/>
              <a:t>in forza della quale sono ciò che sono, è interamente </a:t>
            </a:r>
            <a:r>
              <a:rPr lang="it-IT" b="1" dirty="0" smtClean="0">
                <a:solidFill>
                  <a:srgbClr val="FF0000"/>
                </a:solidFill>
              </a:rPr>
              <a:t>distinta</a:t>
            </a:r>
            <a:r>
              <a:rPr lang="it-IT" dirty="0" smtClean="0">
                <a:solidFill>
                  <a:srgbClr val="FF0000"/>
                </a:solidFill>
              </a:rPr>
              <a:t> </a:t>
            </a:r>
            <a:r>
              <a:rPr lang="it-IT" dirty="0" smtClean="0"/>
              <a:t>dal </a:t>
            </a:r>
            <a:r>
              <a:rPr lang="it-IT" b="1" dirty="0" smtClean="0">
                <a:solidFill>
                  <a:srgbClr val="FF0000"/>
                </a:solidFill>
              </a:rPr>
              <a:t>corpo</a:t>
            </a:r>
            <a:r>
              <a:rPr lang="it-IT" dirty="0" smtClean="0">
                <a:solidFill>
                  <a:srgbClr val="FF0000"/>
                </a:solidFill>
              </a:rPr>
              <a:t> </a:t>
            </a:r>
            <a:r>
              <a:rPr lang="it-IT" dirty="0" smtClean="0"/>
              <a:t>e addirittura è più facile a conoscersi del corpo, e, anche se esso non fosse, l’anima, nondimeno, sarebbe tutto ciò che è.</a:t>
            </a:r>
            <a:endParaRPr lang="it-IT" dirty="0"/>
          </a:p>
        </p:txBody>
      </p:sp>
    </p:spTree>
    <p:extLst>
      <p:ext uri="{BB962C8B-B14F-4D97-AF65-F5344CB8AC3E}">
        <p14:creationId xmlns:p14="http://schemas.microsoft.com/office/powerpoint/2010/main" val="2862313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metodo di Cartesio</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927670325"/>
              </p:ext>
            </p:extLst>
          </p:nvPr>
        </p:nvGraphicFramePr>
        <p:xfrm>
          <a:off x="1141413" y="1905000"/>
          <a:ext cx="6861175"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ttangolo 4"/>
          <p:cNvSpPr/>
          <p:nvPr/>
        </p:nvSpPr>
        <p:spPr>
          <a:xfrm>
            <a:off x="5508104" y="260648"/>
            <a:ext cx="3096344" cy="10801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t>Fondare l’edificio del sapere su una certezza di tipo scientifico</a:t>
            </a:r>
            <a:endParaRPr lang="it-IT" dirty="0"/>
          </a:p>
        </p:txBody>
      </p:sp>
      <p:sp>
        <p:nvSpPr>
          <p:cNvPr id="6" name="Rettangolo 5"/>
          <p:cNvSpPr/>
          <p:nvPr/>
        </p:nvSpPr>
        <p:spPr>
          <a:xfrm>
            <a:off x="6228184" y="1700808"/>
            <a:ext cx="2736304" cy="1152128"/>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t-IT" dirty="0" smtClean="0"/>
              <a:t>Modello sicuro: le verità geometriche. Idee chiare e distinte di cui non è possibile dubitare</a:t>
            </a:r>
            <a:endParaRPr lang="it-IT" dirty="0"/>
          </a:p>
        </p:txBody>
      </p:sp>
      <p:cxnSp>
        <p:nvCxnSpPr>
          <p:cNvPr id="8" name="Connettore 4 7"/>
          <p:cNvCxnSpPr/>
          <p:nvPr/>
        </p:nvCxnSpPr>
        <p:spPr>
          <a:xfrm rot="16200000" flipH="1">
            <a:off x="5364088" y="1556792"/>
            <a:ext cx="1152128" cy="720080"/>
          </a:xfrm>
          <a:prstGeom prst="bentConnector3">
            <a:avLst/>
          </a:prstGeom>
          <a:ln>
            <a:tailEnd type="arrow"/>
          </a:ln>
        </p:spPr>
        <p:style>
          <a:lnRef idx="3">
            <a:schemeClr val="accent4"/>
          </a:lnRef>
          <a:fillRef idx="0">
            <a:schemeClr val="accent4"/>
          </a:fillRef>
          <a:effectRef idx="2">
            <a:schemeClr val="accent4"/>
          </a:effectRef>
          <a:fontRef idx="minor">
            <a:schemeClr val="tx1"/>
          </a:fontRef>
        </p:style>
      </p:cxnSp>
      <p:sp>
        <p:nvSpPr>
          <p:cNvPr id="9" name="Callout 1 8"/>
          <p:cNvSpPr/>
          <p:nvPr/>
        </p:nvSpPr>
        <p:spPr>
          <a:xfrm>
            <a:off x="7308304" y="3161459"/>
            <a:ext cx="1512168" cy="648072"/>
          </a:xfrm>
          <a:prstGeom prst="borderCallout1">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it-IT" dirty="0" smtClean="0"/>
              <a:t>Auto-evidente</a:t>
            </a:r>
            <a:endParaRPr lang="it-IT" dirty="0"/>
          </a:p>
        </p:txBody>
      </p:sp>
    </p:spTree>
    <p:extLst>
      <p:ext uri="{BB962C8B-B14F-4D97-AF65-F5344CB8AC3E}">
        <p14:creationId xmlns:p14="http://schemas.microsoft.com/office/powerpoint/2010/main" val="255122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Dualismo anima-corpo</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589544698"/>
              </p:ext>
            </p:extLst>
          </p:nvPr>
        </p:nvGraphicFramePr>
        <p:xfrm>
          <a:off x="1141413" y="1905000"/>
          <a:ext cx="6861175"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ttangolo 4"/>
          <p:cNvSpPr/>
          <p:nvPr/>
        </p:nvSpPr>
        <p:spPr>
          <a:xfrm>
            <a:off x="2339752" y="1412776"/>
            <a:ext cx="4320480"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t>Come interagiscono?</a:t>
            </a:r>
            <a:endParaRPr lang="it-IT" dirty="0"/>
          </a:p>
        </p:txBody>
      </p:sp>
      <p:sp>
        <p:nvSpPr>
          <p:cNvPr id="6" name="Fumetto 3 5"/>
          <p:cNvSpPr/>
          <p:nvPr/>
        </p:nvSpPr>
        <p:spPr>
          <a:xfrm>
            <a:off x="7107138" y="3789040"/>
            <a:ext cx="2016224" cy="2016224"/>
          </a:xfrm>
          <a:prstGeom prst="wedgeEllipseCallout">
            <a:avLst>
              <a:gd name="adj1" fmla="val -79118"/>
              <a:gd name="adj2" fmla="val 28290"/>
            </a:avLst>
          </a:prstGeom>
        </p:spPr>
        <p:style>
          <a:lnRef idx="2">
            <a:schemeClr val="dk1"/>
          </a:lnRef>
          <a:fillRef idx="1">
            <a:schemeClr val="lt1"/>
          </a:fillRef>
          <a:effectRef idx="0">
            <a:schemeClr val="dk1"/>
          </a:effectRef>
          <a:fontRef idx="minor">
            <a:schemeClr val="dk1"/>
          </a:fontRef>
        </p:style>
        <p:txBody>
          <a:bodyPr rtlCol="0" anchor="ctr"/>
          <a:lstStyle/>
          <a:p>
            <a:pPr algn="ctr"/>
            <a:r>
              <a:rPr lang="it-IT" sz="1400" dirty="0" smtClean="0"/>
              <a:t>Ma l’uomo non è riproducibile come automa, a causa della plasticità del linguaggio e dell’agire</a:t>
            </a:r>
            <a:endParaRPr lang="it-IT" sz="1400" dirty="0"/>
          </a:p>
        </p:txBody>
      </p:sp>
      <p:sp>
        <p:nvSpPr>
          <p:cNvPr id="7" name="Fumetto 1 6"/>
          <p:cNvSpPr/>
          <p:nvPr/>
        </p:nvSpPr>
        <p:spPr>
          <a:xfrm>
            <a:off x="467544" y="3573016"/>
            <a:ext cx="1728192" cy="1512168"/>
          </a:xfrm>
          <a:prstGeom prst="wedgeRectCallout">
            <a:avLst>
              <a:gd name="adj1" fmla="val 96856"/>
              <a:gd name="adj2" fmla="val 33678"/>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it-IT" dirty="0" smtClean="0"/>
              <a:t>Visione non sostanzialistica</a:t>
            </a:r>
            <a:endParaRPr lang="it-IT" dirty="0"/>
          </a:p>
        </p:txBody>
      </p:sp>
      <p:sp>
        <p:nvSpPr>
          <p:cNvPr id="8" name="Fumetto 4 7"/>
          <p:cNvSpPr/>
          <p:nvPr/>
        </p:nvSpPr>
        <p:spPr>
          <a:xfrm>
            <a:off x="6300192" y="116632"/>
            <a:ext cx="2592288" cy="1440160"/>
          </a:xfrm>
          <a:prstGeom prst="cloudCallout">
            <a:avLst>
              <a:gd name="adj1" fmla="val -42261"/>
              <a:gd name="adj2" fmla="val 5181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t>Ipotesi della ghiandola pineale e </a:t>
            </a:r>
            <a:r>
              <a:rPr lang="it-IT" smtClean="0"/>
              <a:t>del trialismo.</a:t>
            </a:r>
            <a:endParaRPr lang="it-IT"/>
          </a:p>
        </p:txBody>
      </p:sp>
    </p:spTree>
    <p:extLst>
      <p:ext uri="{BB962C8B-B14F-4D97-AF65-F5344CB8AC3E}">
        <p14:creationId xmlns:p14="http://schemas.microsoft.com/office/powerpoint/2010/main" val="78923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passioni dell’anima</a:t>
            </a:r>
            <a:endParaRPr lang="it-IT" dirty="0"/>
          </a:p>
        </p:txBody>
      </p:sp>
      <p:sp>
        <p:nvSpPr>
          <p:cNvPr id="3" name="Segnaposto contenuto 2"/>
          <p:cNvSpPr>
            <a:spLocks noGrp="1"/>
          </p:cNvSpPr>
          <p:nvPr>
            <p:ph idx="1"/>
          </p:nvPr>
        </p:nvSpPr>
        <p:spPr/>
        <p:txBody>
          <a:bodyPr/>
          <a:lstStyle/>
          <a:p>
            <a:r>
              <a:rPr lang="it-IT" dirty="0" smtClean="0"/>
              <a:t>Interazione tra corpo e anima.</a:t>
            </a:r>
          </a:p>
          <a:p>
            <a:r>
              <a:rPr lang="it-IT" dirty="0" smtClean="0"/>
              <a:t>Incidono sulla volontà, quindi sul comportamento morale.</a:t>
            </a:r>
          </a:p>
          <a:p>
            <a:r>
              <a:rPr lang="it-IT" dirty="0" smtClean="0"/>
              <a:t>Sei passioni sono semplici e primitive.</a:t>
            </a:r>
            <a:endParaRPr lang="it-IT" dirty="0"/>
          </a:p>
        </p:txBody>
      </p:sp>
      <p:graphicFrame>
        <p:nvGraphicFramePr>
          <p:cNvPr id="4" name="Diagramma 3"/>
          <p:cNvGraphicFramePr/>
          <p:nvPr>
            <p:extLst>
              <p:ext uri="{D42A27DB-BD31-4B8C-83A1-F6EECF244321}">
                <p14:modId xmlns:p14="http://schemas.microsoft.com/office/powerpoint/2010/main" val="1247484010"/>
              </p:ext>
            </p:extLst>
          </p:nvPr>
        </p:nvGraphicFramePr>
        <p:xfrm>
          <a:off x="683568" y="1340768"/>
          <a:ext cx="6936432" cy="4120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76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passioni/2</a:t>
            </a:r>
            <a:endParaRPr lang="it-IT" dirty="0"/>
          </a:p>
        </p:txBody>
      </p:sp>
      <p:sp>
        <p:nvSpPr>
          <p:cNvPr id="3" name="Segnaposto contenuto 2"/>
          <p:cNvSpPr>
            <a:spLocks noGrp="1"/>
          </p:cNvSpPr>
          <p:nvPr>
            <p:ph idx="1"/>
          </p:nvPr>
        </p:nvSpPr>
        <p:spPr/>
        <p:txBody>
          <a:bodyPr/>
          <a:lstStyle/>
          <a:p>
            <a:r>
              <a:rPr lang="it-IT" dirty="0" smtClean="0"/>
              <a:t>Sono tutte </a:t>
            </a:r>
            <a:r>
              <a:rPr lang="it-IT" b="1" dirty="0" smtClean="0"/>
              <a:t>buone</a:t>
            </a:r>
            <a:r>
              <a:rPr lang="it-IT" dirty="0" smtClean="0"/>
              <a:t>.</a:t>
            </a:r>
          </a:p>
          <a:p>
            <a:r>
              <a:rPr lang="it-IT" b="1" dirty="0" smtClean="0"/>
              <a:t>Conoscendole</a:t>
            </a:r>
            <a:r>
              <a:rPr lang="it-IT" dirty="0" smtClean="0"/>
              <a:t>, possiamo non temerle.</a:t>
            </a:r>
          </a:p>
          <a:p>
            <a:r>
              <a:rPr lang="it-IT" dirty="0" smtClean="0"/>
              <a:t>Evitare il cattivo uso e gli </a:t>
            </a:r>
            <a:r>
              <a:rPr lang="it-IT" b="1" dirty="0" smtClean="0"/>
              <a:t>eccessi</a:t>
            </a:r>
            <a:r>
              <a:rPr lang="it-IT" dirty="0" smtClean="0"/>
              <a:t>.</a:t>
            </a:r>
          </a:p>
          <a:p>
            <a:r>
              <a:rPr lang="it-IT" dirty="0" smtClean="0"/>
              <a:t>Tendono ad </a:t>
            </a:r>
            <a:r>
              <a:rPr lang="it-IT" b="1" dirty="0" smtClean="0"/>
              <a:t>ingigantire</a:t>
            </a:r>
            <a:r>
              <a:rPr lang="it-IT" dirty="0" smtClean="0"/>
              <a:t> le motivazioni in favore del proprio oggetto.</a:t>
            </a:r>
          </a:p>
          <a:p>
            <a:r>
              <a:rPr lang="it-IT" dirty="0" smtClean="0"/>
              <a:t>Aiuto: </a:t>
            </a:r>
            <a:r>
              <a:rPr lang="it-IT" b="1" dirty="0" smtClean="0"/>
              <a:t>dilazionare</a:t>
            </a:r>
            <a:r>
              <a:rPr lang="it-IT" dirty="0" smtClean="0"/>
              <a:t> il tempo della decisione; provare a considerare </a:t>
            </a:r>
            <a:r>
              <a:rPr lang="it-IT" dirty="0"/>
              <a:t>e seguire le ragioni contrarie a quelle rappresentate dalla passione. </a:t>
            </a:r>
          </a:p>
        </p:txBody>
      </p:sp>
    </p:spTree>
    <p:extLst>
      <p:ext uri="{BB962C8B-B14F-4D97-AF65-F5344CB8AC3E}">
        <p14:creationId xmlns:p14="http://schemas.microsoft.com/office/powerpoint/2010/main" val="45296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arthtones_16x9">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Earthtones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ziale">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50000"/>
              </a:schemeClr>
              <a:schemeClr val="phClr">
                <a:tint val="80000"/>
              </a:schemeClr>
            </a:duotone>
          </a:blip>
          <a:stretch/>
        </a:blipFill>
      </a:bgFillStyleLst>
    </a:fmtScheme>
  </a:themeElements>
  <a:objectDefaults>
    <a:lnDef>
      <a:spPr>
        <a:ln w="28575">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docProps/app.xml><?xml version="1.0" encoding="utf-8"?>
<Properties xmlns="http://schemas.openxmlformats.org/officeDocument/2006/extended-properties" xmlns:vt="http://schemas.openxmlformats.org/officeDocument/2006/docPropsVTypes">
  <Template>TS102801065</Template>
  <TotalTime>270</TotalTime>
  <Words>494</Words>
  <Application>Microsoft Office PowerPoint</Application>
  <PresentationFormat>Presentazione su schermo (4:3)</PresentationFormat>
  <Paragraphs>45</Paragraphs>
  <Slides>8</Slides>
  <Notes>0</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Earthtones_16x9</vt:lpstr>
      <vt:lpstr>Cartesio</vt:lpstr>
      <vt:lpstr>Discorso sul metodo, quarta parte</vt:lpstr>
      <vt:lpstr>…</vt:lpstr>
      <vt:lpstr>…</vt:lpstr>
      <vt:lpstr>Il metodo di Cartesio</vt:lpstr>
      <vt:lpstr>Dualismo anima-corpo</vt:lpstr>
      <vt:lpstr>Le passioni dell’anima</vt:lpstr>
      <vt:lpstr>Le passioni/2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Cartesio</dc:title>
  <dc:creator>utente</dc:creator>
  <cp:lastModifiedBy>Gaetano Piccolo</cp:lastModifiedBy>
  <cp:revision>10</cp:revision>
  <dcterms:created xsi:type="dcterms:W3CDTF">2013-10-22T09:36:21Z</dcterms:created>
  <dcterms:modified xsi:type="dcterms:W3CDTF">2013-10-24T16:47:25Z</dcterms:modified>
</cp:coreProperties>
</file>