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AB0C8D-1F4F-4F98-BD27-3DD0AB1154AB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it-IT"/>
        </a:p>
      </dgm:t>
    </dgm:pt>
    <dgm:pt modelId="{FD6BCB09-0A8C-4F99-BC66-D06B9B3D3BAD}">
      <dgm:prSet phldrT="[Testo]"/>
      <dgm:spPr/>
      <dgm:t>
        <a:bodyPr/>
        <a:lstStyle/>
        <a:p>
          <a:r>
            <a:rPr lang="it-IT" dirty="0" smtClean="0"/>
            <a:t>Critica della Ragion Pura</a:t>
          </a:r>
          <a:endParaRPr lang="it-IT" dirty="0"/>
        </a:p>
      </dgm:t>
    </dgm:pt>
    <dgm:pt modelId="{5C36CE3B-F642-4B42-BFE1-72CC81060E99}" type="parTrans" cxnId="{2C9FCAE9-30B5-437F-B0AE-C8B650C18B1D}">
      <dgm:prSet/>
      <dgm:spPr/>
      <dgm:t>
        <a:bodyPr/>
        <a:lstStyle/>
        <a:p>
          <a:endParaRPr lang="it-IT"/>
        </a:p>
      </dgm:t>
    </dgm:pt>
    <dgm:pt modelId="{E01B1837-0F5A-4EB9-92F4-0E256D4EA83D}" type="sibTrans" cxnId="{2C9FCAE9-30B5-437F-B0AE-C8B650C18B1D}">
      <dgm:prSet/>
      <dgm:spPr/>
      <dgm:t>
        <a:bodyPr/>
        <a:lstStyle/>
        <a:p>
          <a:endParaRPr lang="it-IT"/>
        </a:p>
      </dgm:t>
    </dgm:pt>
    <dgm:pt modelId="{E9949164-0E6A-4F46-ACF1-5F446B05F814}" type="asst">
      <dgm:prSet phldrT="[Testo]"/>
      <dgm:spPr/>
      <dgm:t>
        <a:bodyPr/>
        <a:lstStyle/>
        <a:p>
          <a:r>
            <a:rPr lang="it-IT" dirty="0" smtClean="0"/>
            <a:t>Dottrina degli elementi</a:t>
          </a:r>
          <a:endParaRPr lang="it-IT" dirty="0"/>
        </a:p>
      </dgm:t>
    </dgm:pt>
    <dgm:pt modelId="{2DFF1F2D-FBBA-444D-8D31-3DFADED0842B}" type="parTrans" cxnId="{0E7060CA-1AFF-491C-B4F5-AED29CAB8AB6}">
      <dgm:prSet/>
      <dgm:spPr/>
      <dgm:t>
        <a:bodyPr/>
        <a:lstStyle/>
        <a:p>
          <a:endParaRPr lang="it-IT"/>
        </a:p>
      </dgm:t>
    </dgm:pt>
    <dgm:pt modelId="{7C97E6E1-28B0-4B19-B600-A871AA0476EF}" type="sibTrans" cxnId="{0E7060CA-1AFF-491C-B4F5-AED29CAB8AB6}">
      <dgm:prSet/>
      <dgm:spPr/>
      <dgm:t>
        <a:bodyPr/>
        <a:lstStyle/>
        <a:p>
          <a:endParaRPr lang="it-IT"/>
        </a:p>
      </dgm:t>
    </dgm:pt>
    <dgm:pt modelId="{D8C732E2-4FFC-4EAC-86B0-881F9B8EC7FF}" type="asst">
      <dgm:prSet/>
      <dgm:spPr/>
      <dgm:t>
        <a:bodyPr/>
        <a:lstStyle/>
        <a:p>
          <a:r>
            <a:rPr lang="it-IT" dirty="0" smtClean="0"/>
            <a:t>Dottrina del metodo</a:t>
          </a:r>
          <a:endParaRPr lang="it-IT" dirty="0"/>
        </a:p>
      </dgm:t>
    </dgm:pt>
    <dgm:pt modelId="{AA00A198-35DD-4BCC-A6B3-2A051B55FF17}" type="parTrans" cxnId="{FECF4F4A-8505-402A-B9B3-D569FCF0E991}">
      <dgm:prSet/>
      <dgm:spPr/>
      <dgm:t>
        <a:bodyPr/>
        <a:lstStyle/>
        <a:p>
          <a:endParaRPr lang="it-IT"/>
        </a:p>
      </dgm:t>
    </dgm:pt>
    <dgm:pt modelId="{03A3B2A0-682D-4718-AFC6-B01CB34B46AB}" type="sibTrans" cxnId="{FECF4F4A-8505-402A-B9B3-D569FCF0E991}">
      <dgm:prSet/>
      <dgm:spPr/>
      <dgm:t>
        <a:bodyPr/>
        <a:lstStyle/>
        <a:p>
          <a:endParaRPr lang="it-IT"/>
        </a:p>
      </dgm:t>
    </dgm:pt>
    <dgm:pt modelId="{EDFBCD3F-9783-409F-B823-59E2B0EECBA2}">
      <dgm:prSet/>
      <dgm:spPr/>
      <dgm:t>
        <a:bodyPr/>
        <a:lstStyle/>
        <a:p>
          <a:r>
            <a:rPr lang="it-IT" dirty="0" smtClean="0"/>
            <a:t>Estetica trascendentale</a:t>
          </a:r>
          <a:endParaRPr lang="it-IT" dirty="0"/>
        </a:p>
      </dgm:t>
    </dgm:pt>
    <dgm:pt modelId="{1868F570-1FED-4D1F-9CA5-70C97EB5AE4E}" type="parTrans" cxnId="{4F067C7B-AA6F-4A7C-AC0E-38B4B99EC027}">
      <dgm:prSet/>
      <dgm:spPr/>
      <dgm:t>
        <a:bodyPr/>
        <a:lstStyle/>
        <a:p>
          <a:endParaRPr lang="it-IT"/>
        </a:p>
      </dgm:t>
    </dgm:pt>
    <dgm:pt modelId="{30A82FF7-265C-4A26-938B-288061C0BE1E}" type="sibTrans" cxnId="{4F067C7B-AA6F-4A7C-AC0E-38B4B99EC027}">
      <dgm:prSet/>
      <dgm:spPr/>
      <dgm:t>
        <a:bodyPr/>
        <a:lstStyle/>
        <a:p>
          <a:endParaRPr lang="it-IT"/>
        </a:p>
      </dgm:t>
    </dgm:pt>
    <dgm:pt modelId="{1F3B9DB4-AF83-41AC-A11C-AC41F979C088}">
      <dgm:prSet/>
      <dgm:spPr/>
      <dgm:t>
        <a:bodyPr/>
        <a:lstStyle/>
        <a:p>
          <a:r>
            <a:rPr lang="it-IT" dirty="0" smtClean="0"/>
            <a:t>Analitica trascendentale</a:t>
          </a:r>
          <a:endParaRPr lang="it-IT" dirty="0"/>
        </a:p>
      </dgm:t>
    </dgm:pt>
    <dgm:pt modelId="{3A2A1648-17E4-4879-90CF-EACB8C9DF683}" type="parTrans" cxnId="{7BA04D89-E2BC-4BA4-9B15-653DBB85E317}">
      <dgm:prSet/>
      <dgm:spPr/>
      <dgm:t>
        <a:bodyPr/>
        <a:lstStyle/>
        <a:p>
          <a:endParaRPr lang="it-IT"/>
        </a:p>
      </dgm:t>
    </dgm:pt>
    <dgm:pt modelId="{22A0707C-4A55-4B67-B0A7-4A8A399AF8E7}" type="sibTrans" cxnId="{7BA04D89-E2BC-4BA4-9B15-653DBB85E317}">
      <dgm:prSet/>
      <dgm:spPr/>
      <dgm:t>
        <a:bodyPr/>
        <a:lstStyle/>
        <a:p>
          <a:endParaRPr lang="it-IT"/>
        </a:p>
      </dgm:t>
    </dgm:pt>
    <dgm:pt modelId="{4827FC55-61C1-4B5F-A0DE-0BE3CB823F7E}">
      <dgm:prSet/>
      <dgm:spPr/>
      <dgm:t>
        <a:bodyPr/>
        <a:lstStyle/>
        <a:p>
          <a:r>
            <a:rPr lang="it-IT" dirty="0" smtClean="0"/>
            <a:t>Dialettica trascendentale</a:t>
          </a:r>
          <a:endParaRPr lang="it-IT" dirty="0"/>
        </a:p>
      </dgm:t>
    </dgm:pt>
    <dgm:pt modelId="{EB373536-51AF-4893-BFB5-A80DA2CCC49F}" type="parTrans" cxnId="{F07E04C8-3E92-44C7-B0EE-04A34F42CB56}">
      <dgm:prSet/>
      <dgm:spPr/>
      <dgm:t>
        <a:bodyPr/>
        <a:lstStyle/>
        <a:p>
          <a:endParaRPr lang="it-IT"/>
        </a:p>
      </dgm:t>
    </dgm:pt>
    <dgm:pt modelId="{370B7378-4BD1-4B9A-A53B-1C208ED1345C}" type="sibTrans" cxnId="{F07E04C8-3E92-44C7-B0EE-04A34F42CB56}">
      <dgm:prSet/>
      <dgm:spPr/>
      <dgm:t>
        <a:bodyPr/>
        <a:lstStyle/>
        <a:p>
          <a:endParaRPr lang="it-IT"/>
        </a:p>
      </dgm:t>
    </dgm:pt>
    <dgm:pt modelId="{B0F1FE33-F901-437C-B5EF-29429CD2CA11}">
      <dgm:prSet/>
      <dgm:spPr/>
      <dgm:t>
        <a:bodyPr/>
        <a:lstStyle/>
        <a:p>
          <a:r>
            <a:rPr lang="it-IT" dirty="0" smtClean="0"/>
            <a:t>Intuizioni.</a:t>
          </a:r>
        </a:p>
        <a:p>
          <a:r>
            <a:rPr lang="it-IT" dirty="0" smtClean="0"/>
            <a:t>Sensazioni. Spazio e Tempo</a:t>
          </a:r>
          <a:endParaRPr lang="it-IT" dirty="0"/>
        </a:p>
      </dgm:t>
    </dgm:pt>
    <dgm:pt modelId="{75EB7340-C21A-4682-8E64-B522343A9509}" type="parTrans" cxnId="{0AD35EB4-1EF0-48E8-B60A-D0A4E4D43A3B}">
      <dgm:prSet/>
      <dgm:spPr/>
      <dgm:t>
        <a:bodyPr/>
        <a:lstStyle/>
        <a:p>
          <a:endParaRPr lang="it-IT"/>
        </a:p>
      </dgm:t>
    </dgm:pt>
    <dgm:pt modelId="{823C7D4A-6BB1-43AA-B4DD-FE12EE693389}" type="sibTrans" cxnId="{0AD35EB4-1EF0-48E8-B60A-D0A4E4D43A3B}">
      <dgm:prSet/>
      <dgm:spPr/>
      <dgm:t>
        <a:bodyPr/>
        <a:lstStyle/>
        <a:p>
          <a:endParaRPr lang="it-IT"/>
        </a:p>
      </dgm:t>
    </dgm:pt>
    <dgm:pt modelId="{C98D0878-AC26-4277-8CDC-6E9CAF4F1CA8}">
      <dgm:prSet/>
      <dgm:spPr/>
      <dgm:t>
        <a:bodyPr/>
        <a:lstStyle/>
        <a:p>
          <a:r>
            <a:rPr lang="it-IT" dirty="0" smtClean="0"/>
            <a:t>Intelletto. Concetti. Categorie. </a:t>
          </a:r>
          <a:r>
            <a:rPr lang="it-IT" b="1" dirty="0" smtClean="0">
              <a:solidFill>
                <a:srgbClr val="FF0000"/>
              </a:solidFill>
            </a:rPr>
            <a:t>Io penso</a:t>
          </a:r>
          <a:endParaRPr lang="it-IT" b="1" dirty="0">
            <a:solidFill>
              <a:srgbClr val="FF0000"/>
            </a:solidFill>
          </a:endParaRPr>
        </a:p>
      </dgm:t>
    </dgm:pt>
    <dgm:pt modelId="{55696270-9ABB-4130-9A5C-731F7A06CCDA}" type="parTrans" cxnId="{5AADA8AB-199D-44DC-ADE6-5C679F77DAD2}">
      <dgm:prSet/>
      <dgm:spPr/>
      <dgm:t>
        <a:bodyPr/>
        <a:lstStyle/>
        <a:p>
          <a:endParaRPr lang="it-IT"/>
        </a:p>
      </dgm:t>
    </dgm:pt>
    <dgm:pt modelId="{DE31EB15-6A4B-4228-9CED-4467763B9A53}" type="sibTrans" cxnId="{5AADA8AB-199D-44DC-ADE6-5C679F77DAD2}">
      <dgm:prSet/>
      <dgm:spPr/>
      <dgm:t>
        <a:bodyPr/>
        <a:lstStyle/>
        <a:p>
          <a:endParaRPr lang="it-IT"/>
        </a:p>
      </dgm:t>
    </dgm:pt>
    <dgm:pt modelId="{5AB23210-8F65-4F10-91EE-40A519F4084D}">
      <dgm:prSet/>
      <dgm:spPr/>
      <dgm:t>
        <a:bodyPr/>
        <a:lstStyle/>
        <a:p>
          <a:r>
            <a:rPr lang="it-IT" dirty="0" smtClean="0"/>
            <a:t>Ragione. Idee. </a:t>
          </a:r>
          <a:endParaRPr lang="it-IT" dirty="0"/>
        </a:p>
      </dgm:t>
    </dgm:pt>
    <dgm:pt modelId="{8F4AA3F1-95E6-4E54-B74D-793142B0307D}" type="parTrans" cxnId="{0E288A2C-4BC0-405D-A468-0F1DFAA9ED30}">
      <dgm:prSet/>
      <dgm:spPr/>
      <dgm:t>
        <a:bodyPr/>
        <a:lstStyle/>
        <a:p>
          <a:endParaRPr lang="it-IT"/>
        </a:p>
      </dgm:t>
    </dgm:pt>
    <dgm:pt modelId="{4F20B40C-2A51-4065-8033-DF8993670387}" type="sibTrans" cxnId="{0E288A2C-4BC0-405D-A468-0F1DFAA9ED30}">
      <dgm:prSet/>
      <dgm:spPr/>
      <dgm:t>
        <a:bodyPr/>
        <a:lstStyle/>
        <a:p>
          <a:endParaRPr lang="it-IT"/>
        </a:p>
      </dgm:t>
    </dgm:pt>
    <dgm:pt modelId="{B70C1A7D-4333-4A0B-809C-42955F68BB1A}" type="pres">
      <dgm:prSet presAssocID="{2CAB0C8D-1F4F-4F98-BD27-3DD0AB1154A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C39B7F93-91B8-422F-BA8E-E2C0FA7975AA}" type="pres">
      <dgm:prSet presAssocID="{FD6BCB09-0A8C-4F99-BC66-D06B9B3D3BAD}" presName="hierRoot1" presStyleCnt="0">
        <dgm:presLayoutVars>
          <dgm:hierBranch val="init"/>
        </dgm:presLayoutVars>
      </dgm:prSet>
      <dgm:spPr/>
    </dgm:pt>
    <dgm:pt modelId="{B62EF015-A94D-44E5-9043-68D8837F36A1}" type="pres">
      <dgm:prSet presAssocID="{FD6BCB09-0A8C-4F99-BC66-D06B9B3D3BAD}" presName="rootComposite1" presStyleCnt="0"/>
      <dgm:spPr/>
    </dgm:pt>
    <dgm:pt modelId="{F131B77D-B9F6-4911-9AE4-2FDAD2FC7270}" type="pres">
      <dgm:prSet presAssocID="{FD6BCB09-0A8C-4F99-BC66-D06B9B3D3BA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3B678EB-F40F-43C2-8316-A1C6C5C55EBC}" type="pres">
      <dgm:prSet presAssocID="{FD6BCB09-0A8C-4F99-BC66-D06B9B3D3BAD}" presName="rootConnector1" presStyleLbl="node1" presStyleIdx="0" presStyleCnt="0"/>
      <dgm:spPr/>
      <dgm:t>
        <a:bodyPr/>
        <a:lstStyle/>
        <a:p>
          <a:endParaRPr lang="it-IT"/>
        </a:p>
      </dgm:t>
    </dgm:pt>
    <dgm:pt modelId="{33D02D5D-3FA6-4C7C-948D-EE8FA0B34546}" type="pres">
      <dgm:prSet presAssocID="{FD6BCB09-0A8C-4F99-BC66-D06B9B3D3BAD}" presName="hierChild2" presStyleCnt="0"/>
      <dgm:spPr/>
    </dgm:pt>
    <dgm:pt modelId="{A80F9D8E-D294-4A48-8D42-6E3E1C15312F}" type="pres">
      <dgm:prSet presAssocID="{FD6BCB09-0A8C-4F99-BC66-D06B9B3D3BAD}" presName="hierChild3" presStyleCnt="0"/>
      <dgm:spPr/>
    </dgm:pt>
    <dgm:pt modelId="{91241814-A118-49BD-8E37-76E89CAD4A48}" type="pres">
      <dgm:prSet presAssocID="{2DFF1F2D-FBBA-444D-8D31-3DFADED0842B}" presName="Name111" presStyleLbl="parChTrans1D2" presStyleIdx="0" presStyleCnt="2"/>
      <dgm:spPr/>
      <dgm:t>
        <a:bodyPr/>
        <a:lstStyle/>
        <a:p>
          <a:endParaRPr lang="it-IT"/>
        </a:p>
      </dgm:t>
    </dgm:pt>
    <dgm:pt modelId="{D353DF97-68AD-4D38-A5AF-456CF5EB34EC}" type="pres">
      <dgm:prSet presAssocID="{E9949164-0E6A-4F46-ACF1-5F446B05F814}" presName="hierRoot3" presStyleCnt="0">
        <dgm:presLayoutVars>
          <dgm:hierBranch val="init"/>
        </dgm:presLayoutVars>
      </dgm:prSet>
      <dgm:spPr/>
    </dgm:pt>
    <dgm:pt modelId="{C51DBCEA-E3EB-4E26-ABFA-F7AD5FCDBC09}" type="pres">
      <dgm:prSet presAssocID="{E9949164-0E6A-4F46-ACF1-5F446B05F814}" presName="rootComposite3" presStyleCnt="0"/>
      <dgm:spPr/>
    </dgm:pt>
    <dgm:pt modelId="{7F2BF845-A950-4120-A0F4-F926DC27C863}" type="pres">
      <dgm:prSet presAssocID="{E9949164-0E6A-4F46-ACF1-5F446B05F814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02B1D05-0CB1-44E4-93A9-0A2C0D2218B6}" type="pres">
      <dgm:prSet presAssocID="{E9949164-0E6A-4F46-ACF1-5F446B05F814}" presName="rootConnector3" presStyleLbl="asst1" presStyleIdx="0" presStyleCnt="2"/>
      <dgm:spPr/>
      <dgm:t>
        <a:bodyPr/>
        <a:lstStyle/>
        <a:p>
          <a:endParaRPr lang="it-IT"/>
        </a:p>
      </dgm:t>
    </dgm:pt>
    <dgm:pt modelId="{C5C3ADBE-5AC3-4D34-9605-799837F389E4}" type="pres">
      <dgm:prSet presAssocID="{E9949164-0E6A-4F46-ACF1-5F446B05F814}" presName="hierChild6" presStyleCnt="0"/>
      <dgm:spPr/>
    </dgm:pt>
    <dgm:pt modelId="{C51AA3E0-056D-4F17-9EFA-18FFAE6AB61F}" type="pres">
      <dgm:prSet presAssocID="{1868F570-1FED-4D1F-9CA5-70C97EB5AE4E}" presName="Name37" presStyleLbl="parChTrans1D3" presStyleIdx="0" presStyleCnt="3"/>
      <dgm:spPr/>
      <dgm:t>
        <a:bodyPr/>
        <a:lstStyle/>
        <a:p>
          <a:endParaRPr lang="it-IT"/>
        </a:p>
      </dgm:t>
    </dgm:pt>
    <dgm:pt modelId="{EB0C0980-A0F8-48A2-9048-6AD8FBBA7273}" type="pres">
      <dgm:prSet presAssocID="{EDFBCD3F-9783-409F-B823-59E2B0EECBA2}" presName="hierRoot2" presStyleCnt="0">
        <dgm:presLayoutVars>
          <dgm:hierBranch val="init"/>
        </dgm:presLayoutVars>
      </dgm:prSet>
      <dgm:spPr/>
    </dgm:pt>
    <dgm:pt modelId="{75730699-155A-4DEB-B6B3-E1194B2FD329}" type="pres">
      <dgm:prSet presAssocID="{EDFBCD3F-9783-409F-B823-59E2B0EECBA2}" presName="rootComposite" presStyleCnt="0"/>
      <dgm:spPr/>
    </dgm:pt>
    <dgm:pt modelId="{F6567753-A7BD-4B70-8D2E-B50F241447B5}" type="pres">
      <dgm:prSet presAssocID="{EDFBCD3F-9783-409F-B823-59E2B0EECBA2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D2CAA7F-FA3A-4142-BD44-B1EBB52ED972}" type="pres">
      <dgm:prSet presAssocID="{EDFBCD3F-9783-409F-B823-59E2B0EECBA2}" presName="rootConnector" presStyleLbl="node3" presStyleIdx="0" presStyleCnt="3"/>
      <dgm:spPr/>
      <dgm:t>
        <a:bodyPr/>
        <a:lstStyle/>
        <a:p>
          <a:endParaRPr lang="it-IT"/>
        </a:p>
      </dgm:t>
    </dgm:pt>
    <dgm:pt modelId="{9A924077-0443-482C-8EEE-D273934273A2}" type="pres">
      <dgm:prSet presAssocID="{EDFBCD3F-9783-409F-B823-59E2B0EECBA2}" presName="hierChild4" presStyleCnt="0"/>
      <dgm:spPr/>
    </dgm:pt>
    <dgm:pt modelId="{1CC4F73F-B901-4EE3-8C45-F4B2AC9D03A8}" type="pres">
      <dgm:prSet presAssocID="{75EB7340-C21A-4682-8E64-B522343A9509}" presName="Name37" presStyleLbl="parChTrans1D4" presStyleIdx="0" presStyleCnt="3"/>
      <dgm:spPr/>
      <dgm:t>
        <a:bodyPr/>
        <a:lstStyle/>
        <a:p>
          <a:endParaRPr lang="it-IT"/>
        </a:p>
      </dgm:t>
    </dgm:pt>
    <dgm:pt modelId="{C1BB2718-613B-47A6-A29C-97E50EB381E9}" type="pres">
      <dgm:prSet presAssocID="{B0F1FE33-F901-437C-B5EF-29429CD2CA11}" presName="hierRoot2" presStyleCnt="0">
        <dgm:presLayoutVars>
          <dgm:hierBranch val="init"/>
        </dgm:presLayoutVars>
      </dgm:prSet>
      <dgm:spPr/>
    </dgm:pt>
    <dgm:pt modelId="{3516715B-3AD3-4660-BAF8-0B5F65FEE8DC}" type="pres">
      <dgm:prSet presAssocID="{B0F1FE33-F901-437C-B5EF-29429CD2CA11}" presName="rootComposite" presStyleCnt="0"/>
      <dgm:spPr/>
    </dgm:pt>
    <dgm:pt modelId="{D6394EF3-2F6A-4459-88D5-ECE76F388DBC}" type="pres">
      <dgm:prSet presAssocID="{B0F1FE33-F901-437C-B5EF-29429CD2CA11}" presName="rootText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E26CF7E-A328-46E4-B9F3-6BA24123A7B4}" type="pres">
      <dgm:prSet presAssocID="{B0F1FE33-F901-437C-B5EF-29429CD2CA11}" presName="rootConnector" presStyleLbl="node4" presStyleIdx="0" presStyleCnt="3"/>
      <dgm:spPr/>
      <dgm:t>
        <a:bodyPr/>
        <a:lstStyle/>
        <a:p>
          <a:endParaRPr lang="it-IT"/>
        </a:p>
      </dgm:t>
    </dgm:pt>
    <dgm:pt modelId="{871EC4ED-7E5D-41B5-AD46-67B9A2B2936F}" type="pres">
      <dgm:prSet presAssocID="{B0F1FE33-F901-437C-B5EF-29429CD2CA11}" presName="hierChild4" presStyleCnt="0"/>
      <dgm:spPr/>
    </dgm:pt>
    <dgm:pt modelId="{745A0C69-DC00-4380-9258-16F79BB62886}" type="pres">
      <dgm:prSet presAssocID="{B0F1FE33-F901-437C-B5EF-29429CD2CA11}" presName="hierChild5" presStyleCnt="0"/>
      <dgm:spPr/>
    </dgm:pt>
    <dgm:pt modelId="{F1104D3C-9D3D-4E8C-9D1B-8E7100E89A82}" type="pres">
      <dgm:prSet presAssocID="{EDFBCD3F-9783-409F-B823-59E2B0EECBA2}" presName="hierChild5" presStyleCnt="0"/>
      <dgm:spPr/>
    </dgm:pt>
    <dgm:pt modelId="{BA28C9F2-0454-4E58-AF53-BD9298E2840D}" type="pres">
      <dgm:prSet presAssocID="{3A2A1648-17E4-4879-90CF-EACB8C9DF683}" presName="Name37" presStyleLbl="parChTrans1D3" presStyleIdx="1" presStyleCnt="3"/>
      <dgm:spPr/>
      <dgm:t>
        <a:bodyPr/>
        <a:lstStyle/>
        <a:p>
          <a:endParaRPr lang="it-IT"/>
        </a:p>
      </dgm:t>
    </dgm:pt>
    <dgm:pt modelId="{29C97958-0AAB-41A7-B69E-E5F71894E793}" type="pres">
      <dgm:prSet presAssocID="{1F3B9DB4-AF83-41AC-A11C-AC41F979C088}" presName="hierRoot2" presStyleCnt="0">
        <dgm:presLayoutVars>
          <dgm:hierBranch val="init"/>
        </dgm:presLayoutVars>
      </dgm:prSet>
      <dgm:spPr/>
    </dgm:pt>
    <dgm:pt modelId="{02F2E99B-9EC2-4CDC-B91E-B5DC5BC9B7DF}" type="pres">
      <dgm:prSet presAssocID="{1F3B9DB4-AF83-41AC-A11C-AC41F979C088}" presName="rootComposite" presStyleCnt="0"/>
      <dgm:spPr/>
    </dgm:pt>
    <dgm:pt modelId="{EE291B16-3153-42AA-8358-6131DA930374}" type="pres">
      <dgm:prSet presAssocID="{1F3B9DB4-AF83-41AC-A11C-AC41F979C088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31B29937-5DB3-4B42-8910-306C1E9228C8}" type="pres">
      <dgm:prSet presAssocID="{1F3B9DB4-AF83-41AC-A11C-AC41F979C088}" presName="rootConnector" presStyleLbl="node3" presStyleIdx="1" presStyleCnt="3"/>
      <dgm:spPr/>
      <dgm:t>
        <a:bodyPr/>
        <a:lstStyle/>
        <a:p>
          <a:endParaRPr lang="it-IT"/>
        </a:p>
      </dgm:t>
    </dgm:pt>
    <dgm:pt modelId="{87AF447C-42AE-4D39-A08D-94881E00D71A}" type="pres">
      <dgm:prSet presAssocID="{1F3B9DB4-AF83-41AC-A11C-AC41F979C088}" presName="hierChild4" presStyleCnt="0"/>
      <dgm:spPr/>
    </dgm:pt>
    <dgm:pt modelId="{6AA544CF-41C0-4052-9130-E6EFE742C722}" type="pres">
      <dgm:prSet presAssocID="{55696270-9ABB-4130-9A5C-731F7A06CCDA}" presName="Name37" presStyleLbl="parChTrans1D4" presStyleIdx="1" presStyleCnt="3"/>
      <dgm:spPr/>
      <dgm:t>
        <a:bodyPr/>
        <a:lstStyle/>
        <a:p>
          <a:endParaRPr lang="it-IT"/>
        </a:p>
      </dgm:t>
    </dgm:pt>
    <dgm:pt modelId="{6C5B01FE-1E23-4FA6-853C-E63E6D5B62B1}" type="pres">
      <dgm:prSet presAssocID="{C98D0878-AC26-4277-8CDC-6E9CAF4F1CA8}" presName="hierRoot2" presStyleCnt="0">
        <dgm:presLayoutVars>
          <dgm:hierBranch val="init"/>
        </dgm:presLayoutVars>
      </dgm:prSet>
      <dgm:spPr/>
    </dgm:pt>
    <dgm:pt modelId="{FB1685A0-F9FB-4F71-8EAB-B10C2C7CD101}" type="pres">
      <dgm:prSet presAssocID="{C98D0878-AC26-4277-8CDC-6E9CAF4F1CA8}" presName="rootComposite" presStyleCnt="0"/>
      <dgm:spPr/>
    </dgm:pt>
    <dgm:pt modelId="{E0AE393A-3E45-40BE-9D8C-433DAF7BF7AC}" type="pres">
      <dgm:prSet presAssocID="{C98D0878-AC26-4277-8CDC-6E9CAF4F1CA8}" presName="rootText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6CF1CC0-D4BC-4068-842C-304082B28A95}" type="pres">
      <dgm:prSet presAssocID="{C98D0878-AC26-4277-8CDC-6E9CAF4F1CA8}" presName="rootConnector" presStyleLbl="node4" presStyleIdx="1" presStyleCnt="3"/>
      <dgm:spPr/>
      <dgm:t>
        <a:bodyPr/>
        <a:lstStyle/>
        <a:p>
          <a:endParaRPr lang="it-IT"/>
        </a:p>
      </dgm:t>
    </dgm:pt>
    <dgm:pt modelId="{D2BA3E82-4ABF-458B-B86D-6F3B67E696AC}" type="pres">
      <dgm:prSet presAssocID="{C98D0878-AC26-4277-8CDC-6E9CAF4F1CA8}" presName="hierChild4" presStyleCnt="0"/>
      <dgm:spPr/>
    </dgm:pt>
    <dgm:pt modelId="{865DBE88-6704-435F-87AD-3E8C99E1412C}" type="pres">
      <dgm:prSet presAssocID="{C98D0878-AC26-4277-8CDC-6E9CAF4F1CA8}" presName="hierChild5" presStyleCnt="0"/>
      <dgm:spPr/>
    </dgm:pt>
    <dgm:pt modelId="{1D3DC63B-95DD-4486-8B31-C2221DFA3EBE}" type="pres">
      <dgm:prSet presAssocID="{1F3B9DB4-AF83-41AC-A11C-AC41F979C088}" presName="hierChild5" presStyleCnt="0"/>
      <dgm:spPr/>
    </dgm:pt>
    <dgm:pt modelId="{F0F51588-5748-47FA-AC4F-B4A6A34DDB10}" type="pres">
      <dgm:prSet presAssocID="{EB373536-51AF-4893-BFB5-A80DA2CCC49F}" presName="Name37" presStyleLbl="parChTrans1D3" presStyleIdx="2" presStyleCnt="3"/>
      <dgm:spPr/>
      <dgm:t>
        <a:bodyPr/>
        <a:lstStyle/>
        <a:p>
          <a:endParaRPr lang="it-IT"/>
        </a:p>
      </dgm:t>
    </dgm:pt>
    <dgm:pt modelId="{4C3833B1-A459-4508-A375-3072F409C616}" type="pres">
      <dgm:prSet presAssocID="{4827FC55-61C1-4B5F-A0DE-0BE3CB823F7E}" presName="hierRoot2" presStyleCnt="0">
        <dgm:presLayoutVars>
          <dgm:hierBranch val="init"/>
        </dgm:presLayoutVars>
      </dgm:prSet>
      <dgm:spPr/>
    </dgm:pt>
    <dgm:pt modelId="{E9AC3A10-5ACB-48E9-A36A-6D508BF643F4}" type="pres">
      <dgm:prSet presAssocID="{4827FC55-61C1-4B5F-A0DE-0BE3CB823F7E}" presName="rootComposite" presStyleCnt="0"/>
      <dgm:spPr/>
    </dgm:pt>
    <dgm:pt modelId="{B20A98D9-7A62-4ABE-8C74-98B1A03A9F7A}" type="pres">
      <dgm:prSet presAssocID="{4827FC55-61C1-4B5F-A0DE-0BE3CB823F7E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621B1D6-F779-44A7-A167-3F365DFBBE6A}" type="pres">
      <dgm:prSet presAssocID="{4827FC55-61C1-4B5F-A0DE-0BE3CB823F7E}" presName="rootConnector" presStyleLbl="node3" presStyleIdx="2" presStyleCnt="3"/>
      <dgm:spPr/>
      <dgm:t>
        <a:bodyPr/>
        <a:lstStyle/>
        <a:p>
          <a:endParaRPr lang="it-IT"/>
        </a:p>
      </dgm:t>
    </dgm:pt>
    <dgm:pt modelId="{6B9FBD20-BA49-4DCA-9B01-61FBD611B786}" type="pres">
      <dgm:prSet presAssocID="{4827FC55-61C1-4B5F-A0DE-0BE3CB823F7E}" presName="hierChild4" presStyleCnt="0"/>
      <dgm:spPr/>
    </dgm:pt>
    <dgm:pt modelId="{5C0BBA01-275D-408F-877E-A7EC38CEFE5A}" type="pres">
      <dgm:prSet presAssocID="{8F4AA3F1-95E6-4E54-B74D-793142B0307D}" presName="Name37" presStyleLbl="parChTrans1D4" presStyleIdx="2" presStyleCnt="3"/>
      <dgm:spPr/>
      <dgm:t>
        <a:bodyPr/>
        <a:lstStyle/>
        <a:p>
          <a:endParaRPr lang="it-IT"/>
        </a:p>
      </dgm:t>
    </dgm:pt>
    <dgm:pt modelId="{0DC97FAA-BFD6-4D0B-8666-21609DB9B455}" type="pres">
      <dgm:prSet presAssocID="{5AB23210-8F65-4F10-91EE-40A519F4084D}" presName="hierRoot2" presStyleCnt="0">
        <dgm:presLayoutVars>
          <dgm:hierBranch val="init"/>
        </dgm:presLayoutVars>
      </dgm:prSet>
      <dgm:spPr/>
    </dgm:pt>
    <dgm:pt modelId="{17787A36-07CA-4DBD-AF00-4F80AB010B78}" type="pres">
      <dgm:prSet presAssocID="{5AB23210-8F65-4F10-91EE-40A519F4084D}" presName="rootComposite" presStyleCnt="0"/>
      <dgm:spPr/>
    </dgm:pt>
    <dgm:pt modelId="{291422DB-510F-433D-8865-CACD686F31A5}" type="pres">
      <dgm:prSet presAssocID="{5AB23210-8F65-4F10-91EE-40A519F4084D}" presName="rootText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3523B09C-DC2A-4B08-8758-EF5523EB3619}" type="pres">
      <dgm:prSet presAssocID="{5AB23210-8F65-4F10-91EE-40A519F4084D}" presName="rootConnector" presStyleLbl="node4" presStyleIdx="2" presStyleCnt="3"/>
      <dgm:spPr/>
      <dgm:t>
        <a:bodyPr/>
        <a:lstStyle/>
        <a:p>
          <a:endParaRPr lang="it-IT"/>
        </a:p>
      </dgm:t>
    </dgm:pt>
    <dgm:pt modelId="{AF4140B2-FF5B-430E-9289-B471191F5952}" type="pres">
      <dgm:prSet presAssocID="{5AB23210-8F65-4F10-91EE-40A519F4084D}" presName="hierChild4" presStyleCnt="0"/>
      <dgm:spPr/>
    </dgm:pt>
    <dgm:pt modelId="{B795C42E-FE9E-4A82-9C4F-5BEFB77C009A}" type="pres">
      <dgm:prSet presAssocID="{5AB23210-8F65-4F10-91EE-40A519F4084D}" presName="hierChild5" presStyleCnt="0"/>
      <dgm:spPr/>
    </dgm:pt>
    <dgm:pt modelId="{CC641C74-1BFF-40F0-9D4C-192ACA36DB41}" type="pres">
      <dgm:prSet presAssocID="{4827FC55-61C1-4B5F-A0DE-0BE3CB823F7E}" presName="hierChild5" presStyleCnt="0"/>
      <dgm:spPr/>
    </dgm:pt>
    <dgm:pt modelId="{2F8D8FFB-102A-4D49-8F54-E23A6716521D}" type="pres">
      <dgm:prSet presAssocID="{E9949164-0E6A-4F46-ACF1-5F446B05F814}" presName="hierChild7" presStyleCnt="0"/>
      <dgm:spPr/>
    </dgm:pt>
    <dgm:pt modelId="{1849A9CA-E0DC-40DC-AF44-F980DB69623C}" type="pres">
      <dgm:prSet presAssocID="{AA00A198-35DD-4BCC-A6B3-2A051B55FF17}" presName="Name111" presStyleLbl="parChTrans1D2" presStyleIdx="1" presStyleCnt="2"/>
      <dgm:spPr/>
      <dgm:t>
        <a:bodyPr/>
        <a:lstStyle/>
        <a:p>
          <a:endParaRPr lang="it-IT"/>
        </a:p>
      </dgm:t>
    </dgm:pt>
    <dgm:pt modelId="{A328E18B-FC56-4697-83D4-DD34E98DC753}" type="pres">
      <dgm:prSet presAssocID="{D8C732E2-4FFC-4EAC-86B0-881F9B8EC7FF}" presName="hierRoot3" presStyleCnt="0">
        <dgm:presLayoutVars>
          <dgm:hierBranch val="init"/>
        </dgm:presLayoutVars>
      </dgm:prSet>
      <dgm:spPr/>
    </dgm:pt>
    <dgm:pt modelId="{5408F1C5-1A46-4ED8-B8C0-F51F9989F54A}" type="pres">
      <dgm:prSet presAssocID="{D8C732E2-4FFC-4EAC-86B0-881F9B8EC7FF}" presName="rootComposite3" presStyleCnt="0"/>
      <dgm:spPr/>
    </dgm:pt>
    <dgm:pt modelId="{B48297AE-88F5-4910-8283-F9A65F8FAAE3}" type="pres">
      <dgm:prSet presAssocID="{D8C732E2-4FFC-4EAC-86B0-881F9B8EC7FF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EBED9B0-4093-4851-B8B9-5670A7628FAE}" type="pres">
      <dgm:prSet presAssocID="{D8C732E2-4FFC-4EAC-86B0-881F9B8EC7FF}" presName="rootConnector3" presStyleLbl="asst1" presStyleIdx="1" presStyleCnt="2"/>
      <dgm:spPr/>
      <dgm:t>
        <a:bodyPr/>
        <a:lstStyle/>
        <a:p>
          <a:endParaRPr lang="it-IT"/>
        </a:p>
      </dgm:t>
    </dgm:pt>
    <dgm:pt modelId="{5693953A-2811-4FA0-8D1B-5B9BC7084BDF}" type="pres">
      <dgm:prSet presAssocID="{D8C732E2-4FFC-4EAC-86B0-881F9B8EC7FF}" presName="hierChild6" presStyleCnt="0"/>
      <dgm:spPr/>
    </dgm:pt>
    <dgm:pt modelId="{199D8976-3479-41B0-990A-B036CA41F32A}" type="pres">
      <dgm:prSet presAssocID="{D8C732E2-4FFC-4EAC-86B0-881F9B8EC7FF}" presName="hierChild7" presStyleCnt="0"/>
      <dgm:spPr/>
    </dgm:pt>
  </dgm:ptLst>
  <dgm:cxnLst>
    <dgm:cxn modelId="{2577940D-9802-4C5F-8D77-785C7F201AA4}" type="presOf" srcId="{E9949164-0E6A-4F46-ACF1-5F446B05F814}" destId="{C02B1D05-0CB1-44E4-93A9-0A2C0D2218B6}" srcOrd="1" destOrd="0" presId="urn:microsoft.com/office/officeart/2005/8/layout/orgChart1"/>
    <dgm:cxn modelId="{0E7060CA-1AFF-491C-B4F5-AED29CAB8AB6}" srcId="{FD6BCB09-0A8C-4F99-BC66-D06B9B3D3BAD}" destId="{E9949164-0E6A-4F46-ACF1-5F446B05F814}" srcOrd="0" destOrd="0" parTransId="{2DFF1F2D-FBBA-444D-8D31-3DFADED0842B}" sibTransId="{7C97E6E1-28B0-4B19-B600-A871AA0476EF}"/>
    <dgm:cxn modelId="{6394CEB4-7408-4541-8583-6A49ABBD6702}" type="presOf" srcId="{2DFF1F2D-FBBA-444D-8D31-3DFADED0842B}" destId="{91241814-A118-49BD-8E37-76E89CAD4A48}" srcOrd="0" destOrd="0" presId="urn:microsoft.com/office/officeart/2005/8/layout/orgChart1"/>
    <dgm:cxn modelId="{F49B50A3-80D4-40C0-917F-564775EE3692}" type="presOf" srcId="{5AB23210-8F65-4F10-91EE-40A519F4084D}" destId="{3523B09C-DC2A-4B08-8758-EF5523EB3619}" srcOrd="1" destOrd="0" presId="urn:microsoft.com/office/officeart/2005/8/layout/orgChart1"/>
    <dgm:cxn modelId="{44393B72-E537-43F1-94DE-973E1A9921B7}" type="presOf" srcId="{EDFBCD3F-9783-409F-B823-59E2B0EECBA2}" destId="{F6567753-A7BD-4B70-8D2E-B50F241447B5}" srcOrd="0" destOrd="0" presId="urn:microsoft.com/office/officeart/2005/8/layout/orgChart1"/>
    <dgm:cxn modelId="{7A0717D3-9B2B-4089-A0E1-1C4FCC55CA6F}" type="presOf" srcId="{4827FC55-61C1-4B5F-A0DE-0BE3CB823F7E}" destId="{B20A98D9-7A62-4ABE-8C74-98B1A03A9F7A}" srcOrd="0" destOrd="0" presId="urn:microsoft.com/office/officeart/2005/8/layout/orgChart1"/>
    <dgm:cxn modelId="{548C2445-AAAC-4582-B76D-473F6D1D352D}" type="presOf" srcId="{1F3B9DB4-AF83-41AC-A11C-AC41F979C088}" destId="{31B29937-5DB3-4B42-8910-306C1E9228C8}" srcOrd="1" destOrd="0" presId="urn:microsoft.com/office/officeart/2005/8/layout/orgChart1"/>
    <dgm:cxn modelId="{18625088-6BB1-40B9-849B-D157BE24A2B8}" type="presOf" srcId="{3A2A1648-17E4-4879-90CF-EACB8C9DF683}" destId="{BA28C9F2-0454-4E58-AF53-BD9298E2840D}" srcOrd="0" destOrd="0" presId="urn:microsoft.com/office/officeart/2005/8/layout/orgChart1"/>
    <dgm:cxn modelId="{9470B9C2-E490-4F2C-AE8F-A1ADB909AB6D}" type="presOf" srcId="{D8C732E2-4FFC-4EAC-86B0-881F9B8EC7FF}" destId="{B48297AE-88F5-4910-8283-F9A65F8FAAE3}" srcOrd="0" destOrd="0" presId="urn:microsoft.com/office/officeart/2005/8/layout/orgChart1"/>
    <dgm:cxn modelId="{777997AD-BF1D-486A-820F-929E18E06788}" type="presOf" srcId="{1868F570-1FED-4D1F-9CA5-70C97EB5AE4E}" destId="{C51AA3E0-056D-4F17-9EFA-18FFAE6AB61F}" srcOrd="0" destOrd="0" presId="urn:microsoft.com/office/officeart/2005/8/layout/orgChart1"/>
    <dgm:cxn modelId="{0E288A2C-4BC0-405D-A468-0F1DFAA9ED30}" srcId="{4827FC55-61C1-4B5F-A0DE-0BE3CB823F7E}" destId="{5AB23210-8F65-4F10-91EE-40A519F4084D}" srcOrd="0" destOrd="0" parTransId="{8F4AA3F1-95E6-4E54-B74D-793142B0307D}" sibTransId="{4F20B40C-2A51-4065-8033-DF8993670387}"/>
    <dgm:cxn modelId="{0AD35EB4-1EF0-48E8-B60A-D0A4E4D43A3B}" srcId="{EDFBCD3F-9783-409F-B823-59E2B0EECBA2}" destId="{B0F1FE33-F901-437C-B5EF-29429CD2CA11}" srcOrd="0" destOrd="0" parTransId="{75EB7340-C21A-4682-8E64-B522343A9509}" sibTransId="{823C7D4A-6BB1-43AA-B4DD-FE12EE693389}"/>
    <dgm:cxn modelId="{F758E956-13CE-4373-ADCD-CD45725D3FF2}" type="presOf" srcId="{5AB23210-8F65-4F10-91EE-40A519F4084D}" destId="{291422DB-510F-433D-8865-CACD686F31A5}" srcOrd="0" destOrd="0" presId="urn:microsoft.com/office/officeart/2005/8/layout/orgChart1"/>
    <dgm:cxn modelId="{2C9FCAE9-30B5-437F-B0AE-C8B650C18B1D}" srcId="{2CAB0C8D-1F4F-4F98-BD27-3DD0AB1154AB}" destId="{FD6BCB09-0A8C-4F99-BC66-D06B9B3D3BAD}" srcOrd="0" destOrd="0" parTransId="{5C36CE3B-F642-4B42-BFE1-72CC81060E99}" sibTransId="{E01B1837-0F5A-4EB9-92F4-0E256D4EA83D}"/>
    <dgm:cxn modelId="{75C6995A-D5A2-4266-9EAA-6925628197F6}" type="presOf" srcId="{1F3B9DB4-AF83-41AC-A11C-AC41F979C088}" destId="{EE291B16-3153-42AA-8358-6131DA930374}" srcOrd="0" destOrd="0" presId="urn:microsoft.com/office/officeart/2005/8/layout/orgChart1"/>
    <dgm:cxn modelId="{4D1C7EBE-A8D3-47E4-AA99-663C733E6A73}" type="presOf" srcId="{55696270-9ABB-4130-9A5C-731F7A06CCDA}" destId="{6AA544CF-41C0-4052-9130-E6EFE742C722}" srcOrd="0" destOrd="0" presId="urn:microsoft.com/office/officeart/2005/8/layout/orgChart1"/>
    <dgm:cxn modelId="{59958B8E-CF52-4221-B1A7-F6E28940E0F2}" type="presOf" srcId="{EDFBCD3F-9783-409F-B823-59E2B0EECBA2}" destId="{2D2CAA7F-FA3A-4142-BD44-B1EBB52ED972}" srcOrd="1" destOrd="0" presId="urn:microsoft.com/office/officeart/2005/8/layout/orgChart1"/>
    <dgm:cxn modelId="{95815CE1-661D-4F47-ADFE-44567DDF8721}" type="presOf" srcId="{FD6BCB09-0A8C-4F99-BC66-D06B9B3D3BAD}" destId="{F131B77D-B9F6-4911-9AE4-2FDAD2FC7270}" srcOrd="0" destOrd="0" presId="urn:microsoft.com/office/officeart/2005/8/layout/orgChart1"/>
    <dgm:cxn modelId="{5AADA8AB-199D-44DC-ADE6-5C679F77DAD2}" srcId="{1F3B9DB4-AF83-41AC-A11C-AC41F979C088}" destId="{C98D0878-AC26-4277-8CDC-6E9CAF4F1CA8}" srcOrd="0" destOrd="0" parTransId="{55696270-9ABB-4130-9A5C-731F7A06CCDA}" sibTransId="{DE31EB15-6A4B-4228-9CED-4467763B9A53}"/>
    <dgm:cxn modelId="{FECF4F4A-8505-402A-B9B3-D569FCF0E991}" srcId="{FD6BCB09-0A8C-4F99-BC66-D06B9B3D3BAD}" destId="{D8C732E2-4FFC-4EAC-86B0-881F9B8EC7FF}" srcOrd="1" destOrd="0" parTransId="{AA00A198-35DD-4BCC-A6B3-2A051B55FF17}" sibTransId="{03A3B2A0-682D-4718-AFC6-B01CB34B46AB}"/>
    <dgm:cxn modelId="{DBA2A46A-8C3D-43C7-AC39-E522D9088E3B}" type="presOf" srcId="{C98D0878-AC26-4277-8CDC-6E9CAF4F1CA8}" destId="{E0AE393A-3E45-40BE-9D8C-433DAF7BF7AC}" srcOrd="0" destOrd="0" presId="urn:microsoft.com/office/officeart/2005/8/layout/orgChart1"/>
    <dgm:cxn modelId="{DAED731C-3525-42B3-84AB-9B17CE3E5DEB}" type="presOf" srcId="{C98D0878-AC26-4277-8CDC-6E9CAF4F1CA8}" destId="{06CF1CC0-D4BC-4068-842C-304082B28A95}" srcOrd="1" destOrd="0" presId="urn:microsoft.com/office/officeart/2005/8/layout/orgChart1"/>
    <dgm:cxn modelId="{E275F655-D468-4C5A-83F4-41C9E0B821A8}" type="presOf" srcId="{75EB7340-C21A-4682-8E64-B522343A9509}" destId="{1CC4F73F-B901-4EE3-8C45-F4B2AC9D03A8}" srcOrd="0" destOrd="0" presId="urn:microsoft.com/office/officeart/2005/8/layout/orgChart1"/>
    <dgm:cxn modelId="{F07E04C8-3E92-44C7-B0EE-04A34F42CB56}" srcId="{E9949164-0E6A-4F46-ACF1-5F446B05F814}" destId="{4827FC55-61C1-4B5F-A0DE-0BE3CB823F7E}" srcOrd="2" destOrd="0" parTransId="{EB373536-51AF-4893-BFB5-A80DA2CCC49F}" sibTransId="{370B7378-4BD1-4B9A-A53B-1C208ED1345C}"/>
    <dgm:cxn modelId="{8197E204-B071-45E0-AD9A-8261A284FD28}" type="presOf" srcId="{B0F1FE33-F901-437C-B5EF-29429CD2CA11}" destId="{D6394EF3-2F6A-4459-88D5-ECE76F388DBC}" srcOrd="0" destOrd="0" presId="urn:microsoft.com/office/officeart/2005/8/layout/orgChart1"/>
    <dgm:cxn modelId="{405C3A9D-E52E-4A91-B1F6-A18BCCA3FF1C}" type="presOf" srcId="{E9949164-0E6A-4F46-ACF1-5F446B05F814}" destId="{7F2BF845-A950-4120-A0F4-F926DC27C863}" srcOrd="0" destOrd="0" presId="urn:microsoft.com/office/officeart/2005/8/layout/orgChart1"/>
    <dgm:cxn modelId="{25DAD517-1B1F-45C8-886E-A84683700428}" type="presOf" srcId="{EB373536-51AF-4893-BFB5-A80DA2CCC49F}" destId="{F0F51588-5748-47FA-AC4F-B4A6A34DDB10}" srcOrd="0" destOrd="0" presId="urn:microsoft.com/office/officeart/2005/8/layout/orgChart1"/>
    <dgm:cxn modelId="{7BA04D89-E2BC-4BA4-9B15-653DBB85E317}" srcId="{E9949164-0E6A-4F46-ACF1-5F446B05F814}" destId="{1F3B9DB4-AF83-41AC-A11C-AC41F979C088}" srcOrd="1" destOrd="0" parTransId="{3A2A1648-17E4-4879-90CF-EACB8C9DF683}" sibTransId="{22A0707C-4A55-4B67-B0A7-4A8A399AF8E7}"/>
    <dgm:cxn modelId="{5226533E-3F2E-4F6A-B19A-51788F3C4940}" type="presOf" srcId="{AA00A198-35DD-4BCC-A6B3-2A051B55FF17}" destId="{1849A9CA-E0DC-40DC-AF44-F980DB69623C}" srcOrd="0" destOrd="0" presId="urn:microsoft.com/office/officeart/2005/8/layout/orgChart1"/>
    <dgm:cxn modelId="{4EA6D0D2-C649-4822-9F09-77E4DD94B26F}" type="presOf" srcId="{FD6BCB09-0A8C-4F99-BC66-D06B9B3D3BAD}" destId="{63B678EB-F40F-43C2-8316-A1C6C5C55EBC}" srcOrd="1" destOrd="0" presId="urn:microsoft.com/office/officeart/2005/8/layout/orgChart1"/>
    <dgm:cxn modelId="{5E9784BF-1A07-4296-8F35-83BB86644FD7}" type="presOf" srcId="{D8C732E2-4FFC-4EAC-86B0-881F9B8EC7FF}" destId="{9EBED9B0-4093-4851-B8B9-5670A7628FAE}" srcOrd="1" destOrd="0" presId="urn:microsoft.com/office/officeart/2005/8/layout/orgChart1"/>
    <dgm:cxn modelId="{6BBCBED1-90A8-4C31-8495-A967C66E977E}" type="presOf" srcId="{8F4AA3F1-95E6-4E54-B74D-793142B0307D}" destId="{5C0BBA01-275D-408F-877E-A7EC38CEFE5A}" srcOrd="0" destOrd="0" presId="urn:microsoft.com/office/officeart/2005/8/layout/orgChart1"/>
    <dgm:cxn modelId="{1BED9426-406E-421B-9438-DD699D33BEC2}" type="presOf" srcId="{2CAB0C8D-1F4F-4F98-BD27-3DD0AB1154AB}" destId="{B70C1A7D-4333-4A0B-809C-42955F68BB1A}" srcOrd="0" destOrd="0" presId="urn:microsoft.com/office/officeart/2005/8/layout/orgChart1"/>
    <dgm:cxn modelId="{B6D0FDAE-0521-4EDA-AF39-22AAD659F243}" type="presOf" srcId="{B0F1FE33-F901-437C-B5EF-29429CD2CA11}" destId="{8E26CF7E-A328-46E4-B9F3-6BA24123A7B4}" srcOrd="1" destOrd="0" presId="urn:microsoft.com/office/officeart/2005/8/layout/orgChart1"/>
    <dgm:cxn modelId="{D924555A-75B5-4265-AEA6-C1C35EA80836}" type="presOf" srcId="{4827FC55-61C1-4B5F-A0DE-0BE3CB823F7E}" destId="{1621B1D6-F779-44A7-A167-3F365DFBBE6A}" srcOrd="1" destOrd="0" presId="urn:microsoft.com/office/officeart/2005/8/layout/orgChart1"/>
    <dgm:cxn modelId="{4F067C7B-AA6F-4A7C-AC0E-38B4B99EC027}" srcId="{E9949164-0E6A-4F46-ACF1-5F446B05F814}" destId="{EDFBCD3F-9783-409F-B823-59E2B0EECBA2}" srcOrd="0" destOrd="0" parTransId="{1868F570-1FED-4D1F-9CA5-70C97EB5AE4E}" sibTransId="{30A82FF7-265C-4A26-938B-288061C0BE1E}"/>
    <dgm:cxn modelId="{317E37C5-B321-4BF4-85E9-1FCA5390D061}" type="presParOf" srcId="{B70C1A7D-4333-4A0B-809C-42955F68BB1A}" destId="{C39B7F93-91B8-422F-BA8E-E2C0FA7975AA}" srcOrd="0" destOrd="0" presId="urn:microsoft.com/office/officeart/2005/8/layout/orgChart1"/>
    <dgm:cxn modelId="{A6B11D3C-CA6A-4893-BB4D-737CC96D87B8}" type="presParOf" srcId="{C39B7F93-91B8-422F-BA8E-E2C0FA7975AA}" destId="{B62EF015-A94D-44E5-9043-68D8837F36A1}" srcOrd="0" destOrd="0" presId="urn:microsoft.com/office/officeart/2005/8/layout/orgChart1"/>
    <dgm:cxn modelId="{90D0A50F-B3E9-46FA-9092-6B1174857D1E}" type="presParOf" srcId="{B62EF015-A94D-44E5-9043-68D8837F36A1}" destId="{F131B77D-B9F6-4911-9AE4-2FDAD2FC7270}" srcOrd="0" destOrd="0" presId="urn:microsoft.com/office/officeart/2005/8/layout/orgChart1"/>
    <dgm:cxn modelId="{F598F1FB-49E9-405E-934F-8442B5BE2F29}" type="presParOf" srcId="{B62EF015-A94D-44E5-9043-68D8837F36A1}" destId="{63B678EB-F40F-43C2-8316-A1C6C5C55EBC}" srcOrd="1" destOrd="0" presId="urn:microsoft.com/office/officeart/2005/8/layout/orgChart1"/>
    <dgm:cxn modelId="{90147C9D-0057-47B1-A537-35BCD97B037E}" type="presParOf" srcId="{C39B7F93-91B8-422F-BA8E-E2C0FA7975AA}" destId="{33D02D5D-3FA6-4C7C-948D-EE8FA0B34546}" srcOrd="1" destOrd="0" presId="urn:microsoft.com/office/officeart/2005/8/layout/orgChart1"/>
    <dgm:cxn modelId="{1DA8B46E-004A-4099-88D0-A4C81E447A14}" type="presParOf" srcId="{C39B7F93-91B8-422F-BA8E-E2C0FA7975AA}" destId="{A80F9D8E-D294-4A48-8D42-6E3E1C15312F}" srcOrd="2" destOrd="0" presId="urn:microsoft.com/office/officeart/2005/8/layout/orgChart1"/>
    <dgm:cxn modelId="{26F708B7-CA56-427F-8F4B-488083F9443E}" type="presParOf" srcId="{A80F9D8E-D294-4A48-8D42-6E3E1C15312F}" destId="{91241814-A118-49BD-8E37-76E89CAD4A48}" srcOrd="0" destOrd="0" presId="urn:microsoft.com/office/officeart/2005/8/layout/orgChart1"/>
    <dgm:cxn modelId="{15679E6D-A37F-467C-9600-9018E84DF233}" type="presParOf" srcId="{A80F9D8E-D294-4A48-8D42-6E3E1C15312F}" destId="{D353DF97-68AD-4D38-A5AF-456CF5EB34EC}" srcOrd="1" destOrd="0" presId="urn:microsoft.com/office/officeart/2005/8/layout/orgChart1"/>
    <dgm:cxn modelId="{1E8B75A4-5262-4892-B584-485D2BD06747}" type="presParOf" srcId="{D353DF97-68AD-4D38-A5AF-456CF5EB34EC}" destId="{C51DBCEA-E3EB-4E26-ABFA-F7AD5FCDBC09}" srcOrd="0" destOrd="0" presId="urn:microsoft.com/office/officeart/2005/8/layout/orgChart1"/>
    <dgm:cxn modelId="{CD1CE669-24BE-459A-A613-100A56D02B3F}" type="presParOf" srcId="{C51DBCEA-E3EB-4E26-ABFA-F7AD5FCDBC09}" destId="{7F2BF845-A950-4120-A0F4-F926DC27C863}" srcOrd="0" destOrd="0" presId="urn:microsoft.com/office/officeart/2005/8/layout/orgChart1"/>
    <dgm:cxn modelId="{4505E5D8-6294-497E-908D-4CBD30BCD4F0}" type="presParOf" srcId="{C51DBCEA-E3EB-4E26-ABFA-F7AD5FCDBC09}" destId="{C02B1D05-0CB1-44E4-93A9-0A2C0D2218B6}" srcOrd="1" destOrd="0" presId="urn:microsoft.com/office/officeart/2005/8/layout/orgChart1"/>
    <dgm:cxn modelId="{D2AA27A1-1597-4880-967B-9DE872D89F09}" type="presParOf" srcId="{D353DF97-68AD-4D38-A5AF-456CF5EB34EC}" destId="{C5C3ADBE-5AC3-4D34-9605-799837F389E4}" srcOrd="1" destOrd="0" presId="urn:microsoft.com/office/officeart/2005/8/layout/orgChart1"/>
    <dgm:cxn modelId="{F9B9D705-0634-4DE0-9A6D-650ACBD3A4BD}" type="presParOf" srcId="{C5C3ADBE-5AC3-4D34-9605-799837F389E4}" destId="{C51AA3E0-056D-4F17-9EFA-18FFAE6AB61F}" srcOrd="0" destOrd="0" presId="urn:microsoft.com/office/officeart/2005/8/layout/orgChart1"/>
    <dgm:cxn modelId="{EFF98578-7296-44AE-B217-F70179888E7A}" type="presParOf" srcId="{C5C3ADBE-5AC3-4D34-9605-799837F389E4}" destId="{EB0C0980-A0F8-48A2-9048-6AD8FBBA7273}" srcOrd="1" destOrd="0" presId="urn:microsoft.com/office/officeart/2005/8/layout/orgChart1"/>
    <dgm:cxn modelId="{7D70EE2C-0336-4F4F-B056-B50017CB07CF}" type="presParOf" srcId="{EB0C0980-A0F8-48A2-9048-6AD8FBBA7273}" destId="{75730699-155A-4DEB-B6B3-E1194B2FD329}" srcOrd="0" destOrd="0" presId="urn:microsoft.com/office/officeart/2005/8/layout/orgChart1"/>
    <dgm:cxn modelId="{4D544AC4-663F-4085-897A-AC5CFC5C990F}" type="presParOf" srcId="{75730699-155A-4DEB-B6B3-E1194B2FD329}" destId="{F6567753-A7BD-4B70-8D2E-B50F241447B5}" srcOrd="0" destOrd="0" presId="urn:microsoft.com/office/officeart/2005/8/layout/orgChart1"/>
    <dgm:cxn modelId="{BA1485EC-0AB2-4B69-A104-F582BF7D0026}" type="presParOf" srcId="{75730699-155A-4DEB-B6B3-E1194B2FD329}" destId="{2D2CAA7F-FA3A-4142-BD44-B1EBB52ED972}" srcOrd="1" destOrd="0" presId="urn:microsoft.com/office/officeart/2005/8/layout/orgChart1"/>
    <dgm:cxn modelId="{2C86294D-DC1D-42C9-B366-9838B7B6BBD0}" type="presParOf" srcId="{EB0C0980-A0F8-48A2-9048-6AD8FBBA7273}" destId="{9A924077-0443-482C-8EEE-D273934273A2}" srcOrd="1" destOrd="0" presId="urn:microsoft.com/office/officeart/2005/8/layout/orgChart1"/>
    <dgm:cxn modelId="{150F231A-560A-4E28-A171-883E695598A2}" type="presParOf" srcId="{9A924077-0443-482C-8EEE-D273934273A2}" destId="{1CC4F73F-B901-4EE3-8C45-F4B2AC9D03A8}" srcOrd="0" destOrd="0" presId="urn:microsoft.com/office/officeart/2005/8/layout/orgChart1"/>
    <dgm:cxn modelId="{4FD3934B-A2F9-4AE3-88EB-CB37489142CF}" type="presParOf" srcId="{9A924077-0443-482C-8EEE-D273934273A2}" destId="{C1BB2718-613B-47A6-A29C-97E50EB381E9}" srcOrd="1" destOrd="0" presId="urn:microsoft.com/office/officeart/2005/8/layout/orgChart1"/>
    <dgm:cxn modelId="{725BF03C-2987-4384-B64E-DEEF38200F8A}" type="presParOf" srcId="{C1BB2718-613B-47A6-A29C-97E50EB381E9}" destId="{3516715B-3AD3-4660-BAF8-0B5F65FEE8DC}" srcOrd="0" destOrd="0" presId="urn:microsoft.com/office/officeart/2005/8/layout/orgChart1"/>
    <dgm:cxn modelId="{4C3AF903-ABA7-49AC-A1F5-4C5562FB8247}" type="presParOf" srcId="{3516715B-3AD3-4660-BAF8-0B5F65FEE8DC}" destId="{D6394EF3-2F6A-4459-88D5-ECE76F388DBC}" srcOrd="0" destOrd="0" presId="urn:microsoft.com/office/officeart/2005/8/layout/orgChart1"/>
    <dgm:cxn modelId="{BED04BDA-04E7-48F7-94AC-95BAB7CD7BA8}" type="presParOf" srcId="{3516715B-3AD3-4660-BAF8-0B5F65FEE8DC}" destId="{8E26CF7E-A328-46E4-B9F3-6BA24123A7B4}" srcOrd="1" destOrd="0" presId="urn:microsoft.com/office/officeart/2005/8/layout/orgChart1"/>
    <dgm:cxn modelId="{ACCFB131-4DA9-4542-977F-C0A5033ECA68}" type="presParOf" srcId="{C1BB2718-613B-47A6-A29C-97E50EB381E9}" destId="{871EC4ED-7E5D-41B5-AD46-67B9A2B2936F}" srcOrd="1" destOrd="0" presId="urn:microsoft.com/office/officeart/2005/8/layout/orgChart1"/>
    <dgm:cxn modelId="{3A9FD87B-53C8-43EC-93EA-EC564CE1E491}" type="presParOf" srcId="{C1BB2718-613B-47A6-A29C-97E50EB381E9}" destId="{745A0C69-DC00-4380-9258-16F79BB62886}" srcOrd="2" destOrd="0" presId="urn:microsoft.com/office/officeart/2005/8/layout/orgChart1"/>
    <dgm:cxn modelId="{C0624F88-05EB-4716-8FFA-5EFFBCCA3CC4}" type="presParOf" srcId="{EB0C0980-A0F8-48A2-9048-6AD8FBBA7273}" destId="{F1104D3C-9D3D-4E8C-9D1B-8E7100E89A82}" srcOrd="2" destOrd="0" presId="urn:microsoft.com/office/officeart/2005/8/layout/orgChart1"/>
    <dgm:cxn modelId="{9223F9CB-B199-4B31-A188-62F940455A7D}" type="presParOf" srcId="{C5C3ADBE-5AC3-4D34-9605-799837F389E4}" destId="{BA28C9F2-0454-4E58-AF53-BD9298E2840D}" srcOrd="2" destOrd="0" presId="urn:microsoft.com/office/officeart/2005/8/layout/orgChart1"/>
    <dgm:cxn modelId="{F7F19E99-51E0-4B45-8951-4725106434B2}" type="presParOf" srcId="{C5C3ADBE-5AC3-4D34-9605-799837F389E4}" destId="{29C97958-0AAB-41A7-B69E-E5F71894E793}" srcOrd="3" destOrd="0" presId="urn:microsoft.com/office/officeart/2005/8/layout/orgChart1"/>
    <dgm:cxn modelId="{39091446-CB3D-49D8-A60A-46E34906CD83}" type="presParOf" srcId="{29C97958-0AAB-41A7-B69E-E5F71894E793}" destId="{02F2E99B-9EC2-4CDC-B91E-B5DC5BC9B7DF}" srcOrd="0" destOrd="0" presId="urn:microsoft.com/office/officeart/2005/8/layout/orgChart1"/>
    <dgm:cxn modelId="{29DE6122-F059-406E-A01C-11CFC0D19BA8}" type="presParOf" srcId="{02F2E99B-9EC2-4CDC-B91E-B5DC5BC9B7DF}" destId="{EE291B16-3153-42AA-8358-6131DA930374}" srcOrd="0" destOrd="0" presId="urn:microsoft.com/office/officeart/2005/8/layout/orgChart1"/>
    <dgm:cxn modelId="{E4610597-19A8-4E2E-A309-DFB5D9353F35}" type="presParOf" srcId="{02F2E99B-9EC2-4CDC-B91E-B5DC5BC9B7DF}" destId="{31B29937-5DB3-4B42-8910-306C1E9228C8}" srcOrd="1" destOrd="0" presId="urn:microsoft.com/office/officeart/2005/8/layout/orgChart1"/>
    <dgm:cxn modelId="{01F22851-AD54-4CC9-992D-8E86BD65C199}" type="presParOf" srcId="{29C97958-0AAB-41A7-B69E-E5F71894E793}" destId="{87AF447C-42AE-4D39-A08D-94881E00D71A}" srcOrd="1" destOrd="0" presId="urn:microsoft.com/office/officeart/2005/8/layout/orgChart1"/>
    <dgm:cxn modelId="{07C44313-C9A5-44FF-BE1E-667C4E5AFA8A}" type="presParOf" srcId="{87AF447C-42AE-4D39-A08D-94881E00D71A}" destId="{6AA544CF-41C0-4052-9130-E6EFE742C722}" srcOrd="0" destOrd="0" presId="urn:microsoft.com/office/officeart/2005/8/layout/orgChart1"/>
    <dgm:cxn modelId="{C532E120-D9AC-4ECE-A3A9-F927983FA695}" type="presParOf" srcId="{87AF447C-42AE-4D39-A08D-94881E00D71A}" destId="{6C5B01FE-1E23-4FA6-853C-E63E6D5B62B1}" srcOrd="1" destOrd="0" presId="urn:microsoft.com/office/officeart/2005/8/layout/orgChart1"/>
    <dgm:cxn modelId="{971B2AB8-81F6-42DC-B0F2-1A3D38E74F47}" type="presParOf" srcId="{6C5B01FE-1E23-4FA6-853C-E63E6D5B62B1}" destId="{FB1685A0-F9FB-4F71-8EAB-B10C2C7CD101}" srcOrd="0" destOrd="0" presId="urn:microsoft.com/office/officeart/2005/8/layout/orgChart1"/>
    <dgm:cxn modelId="{9F701139-B3F5-47F1-8BE5-A0209580A136}" type="presParOf" srcId="{FB1685A0-F9FB-4F71-8EAB-B10C2C7CD101}" destId="{E0AE393A-3E45-40BE-9D8C-433DAF7BF7AC}" srcOrd="0" destOrd="0" presId="urn:microsoft.com/office/officeart/2005/8/layout/orgChart1"/>
    <dgm:cxn modelId="{3EA61A79-8BB5-4826-8EC2-D31608DC1E71}" type="presParOf" srcId="{FB1685A0-F9FB-4F71-8EAB-B10C2C7CD101}" destId="{06CF1CC0-D4BC-4068-842C-304082B28A95}" srcOrd="1" destOrd="0" presId="urn:microsoft.com/office/officeart/2005/8/layout/orgChart1"/>
    <dgm:cxn modelId="{225135E1-5926-45D0-8EB6-E7E4F294D855}" type="presParOf" srcId="{6C5B01FE-1E23-4FA6-853C-E63E6D5B62B1}" destId="{D2BA3E82-4ABF-458B-B86D-6F3B67E696AC}" srcOrd="1" destOrd="0" presId="urn:microsoft.com/office/officeart/2005/8/layout/orgChart1"/>
    <dgm:cxn modelId="{3828B0C6-BBBA-469A-AA8F-D25965A051E6}" type="presParOf" srcId="{6C5B01FE-1E23-4FA6-853C-E63E6D5B62B1}" destId="{865DBE88-6704-435F-87AD-3E8C99E1412C}" srcOrd="2" destOrd="0" presId="urn:microsoft.com/office/officeart/2005/8/layout/orgChart1"/>
    <dgm:cxn modelId="{61E369FC-A373-4989-A086-F3991ED95538}" type="presParOf" srcId="{29C97958-0AAB-41A7-B69E-E5F71894E793}" destId="{1D3DC63B-95DD-4486-8B31-C2221DFA3EBE}" srcOrd="2" destOrd="0" presId="urn:microsoft.com/office/officeart/2005/8/layout/orgChart1"/>
    <dgm:cxn modelId="{1778D631-3E52-4979-8972-1551E71DF65B}" type="presParOf" srcId="{C5C3ADBE-5AC3-4D34-9605-799837F389E4}" destId="{F0F51588-5748-47FA-AC4F-B4A6A34DDB10}" srcOrd="4" destOrd="0" presId="urn:microsoft.com/office/officeart/2005/8/layout/orgChart1"/>
    <dgm:cxn modelId="{D9FAAF32-05E3-4E2B-8E78-CCC543A0A342}" type="presParOf" srcId="{C5C3ADBE-5AC3-4D34-9605-799837F389E4}" destId="{4C3833B1-A459-4508-A375-3072F409C616}" srcOrd="5" destOrd="0" presId="urn:microsoft.com/office/officeart/2005/8/layout/orgChart1"/>
    <dgm:cxn modelId="{4D261BFB-08B7-4246-856D-5DC3C47E5591}" type="presParOf" srcId="{4C3833B1-A459-4508-A375-3072F409C616}" destId="{E9AC3A10-5ACB-48E9-A36A-6D508BF643F4}" srcOrd="0" destOrd="0" presId="urn:microsoft.com/office/officeart/2005/8/layout/orgChart1"/>
    <dgm:cxn modelId="{30B038C4-9569-4355-99FF-7A9B0FC77F86}" type="presParOf" srcId="{E9AC3A10-5ACB-48E9-A36A-6D508BF643F4}" destId="{B20A98D9-7A62-4ABE-8C74-98B1A03A9F7A}" srcOrd="0" destOrd="0" presId="urn:microsoft.com/office/officeart/2005/8/layout/orgChart1"/>
    <dgm:cxn modelId="{4379AF16-A671-462E-BAD5-C5FA9BA477FA}" type="presParOf" srcId="{E9AC3A10-5ACB-48E9-A36A-6D508BF643F4}" destId="{1621B1D6-F779-44A7-A167-3F365DFBBE6A}" srcOrd="1" destOrd="0" presId="urn:microsoft.com/office/officeart/2005/8/layout/orgChart1"/>
    <dgm:cxn modelId="{6464BF0A-3949-4DA9-89BB-5793B531926C}" type="presParOf" srcId="{4C3833B1-A459-4508-A375-3072F409C616}" destId="{6B9FBD20-BA49-4DCA-9B01-61FBD611B786}" srcOrd="1" destOrd="0" presId="urn:microsoft.com/office/officeart/2005/8/layout/orgChart1"/>
    <dgm:cxn modelId="{8FC06075-ACE6-4A9D-94DD-19064A882676}" type="presParOf" srcId="{6B9FBD20-BA49-4DCA-9B01-61FBD611B786}" destId="{5C0BBA01-275D-408F-877E-A7EC38CEFE5A}" srcOrd="0" destOrd="0" presId="urn:microsoft.com/office/officeart/2005/8/layout/orgChart1"/>
    <dgm:cxn modelId="{91C3BAA1-474C-4192-BEF2-46C6C0E3B43E}" type="presParOf" srcId="{6B9FBD20-BA49-4DCA-9B01-61FBD611B786}" destId="{0DC97FAA-BFD6-4D0B-8666-21609DB9B455}" srcOrd="1" destOrd="0" presId="urn:microsoft.com/office/officeart/2005/8/layout/orgChart1"/>
    <dgm:cxn modelId="{CB40A535-11BD-4DBE-B058-AC116E735952}" type="presParOf" srcId="{0DC97FAA-BFD6-4D0B-8666-21609DB9B455}" destId="{17787A36-07CA-4DBD-AF00-4F80AB010B78}" srcOrd="0" destOrd="0" presId="urn:microsoft.com/office/officeart/2005/8/layout/orgChart1"/>
    <dgm:cxn modelId="{1B58247D-30A8-4053-BE69-386871C24EE5}" type="presParOf" srcId="{17787A36-07CA-4DBD-AF00-4F80AB010B78}" destId="{291422DB-510F-433D-8865-CACD686F31A5}" srcOrd="0" destOrd="0" presId="urn:microsoft.com/office/officeart/2005/8/layout/orgChart1"/>
    <dgm:cxn modelId="{F96F014D-BDE0-4589-9D03-55231662A7BC}" type="presParOf" srcId="{17787A36-07CA-4DBD-AF00-4F80AB010B78}" destId="{3523B09C-DC2A-4B08-8758-EF5523EB3619}" srcOrd="1" destOrd="0" presId="urn:microsoft.com/office/officeart/2005/8/layout/orgChart1"/>
    <dgm:cxn modelId="{5D3E13DF-8EFA-4D82-BAED-0FB1ECD44534}" type="presParOf" srcId="{0DC97FAA-BFD6-4D0B-8666-21609DB9B455}" destId="{AF4140B2-FF5B-430E-9289-B471191F5952}" srcOrd="1" destOrd="0" presId="urn:microsoft.com/office/officeart/2005/8/layout/orgChart1"/>
    <dgm:cxn modelId="{AEF2FA96-330D-4F88-B5E5-4ED9CF408311}" type="presParOf" srcId="{0DC97FAA-BFD6-4D0B-8666-21609DB9B455}" destId="{B795C42E-FE9E-4A82-9C4F-5BEFB77C009A}" srcOrd="2" destOrd="0" presId="urn:microsoft.com/office/officeart/2005/8/layout/orgChart1"/>
    <dgm:cxn modelId="{8F0A390E-6579-40BD-89C4-BE8CC4ACA077}" type="presParOf" srcId="{4C3833B1-A459-4508-A375-3072F409C616}" destId="{CC641C74-1BFF-40F0-9D4C-192ACA36DB41}" srcOrd="2" destOrd="0" presId="urn:microsoft.com/office/officeart/2005/8/layout/orgChart1"/>
    <dgm:cxn modelId="{25299AD7-6A23-4393-ABBF-F3520899446C}" type="presParOf" srcId="{D353DF97-68AD-4D38-A5AF-456CF5EB34EC}" destId="{2F8D8FFB-102A-4D49-8F54-E23A6716521D}" srcOrd="2" destOrd="0" presId="urn:microsoft.com/office/officeart/2005/8/layout/orgChart1"/>
    <dgm:cxn modelId="{9C27CC5F-4F63-4880-9EC1-7CCF251DE8EF}" type="presParOf" srcId="{A80F9D8E-D294-4A48-8D42-6E3E1C15312F}" destId="{1849A9CA-E0DC-40DC-AF44-F980DB69623C}" srcOrd="2" destOrd="0" presId="urn:microsoft.com/office/officeart/2005/8/layout/orgChart1"/>
    <dgm:cxn modelId="{AB14AAB7-8CA8-4570-AFA6-75DECFCABDEF}" type="presParOf" srcId="{A80F9D8E-D294-4A48-8D42-6E3E1C15312F}" destId="{A328E18B-FC56-4697-83D4-DD34E98DC753}" srcOrd="3" destOrd="0" presId="urn:microsoft.com/office/officeart/2005/8/layout/orgChart1"/>
    <dgm:cxn modelId="{A63FEADD-4916-42D9-8A68-BD19FF13B982}" type="presParOf" srcId="{A328E18B-FC56-4697-83D4-DD34E98DC753}" destId="{5408F1C5-1A46-4ED8-B8C0-F51F9989F54A}" srcOrd="0" destOrd="0" presId="urn:microsoft.com/office/officeart/2005/8/layout/orgChart1"/>
    <dgm:cxn modelId="{396B325D-1C80-4F67-B154-570B85308F67}" type="presParOf" srcId="{5408F1C5-1A46-4ED8-B8C0-F51F9989F54A}" destId="{B48297AE-88F5-4910-8283-F9A65F8FAAE3}" srcOrd="0" destOrd="0" presId="urn:microsoft.com/office/officeart/2005/8/layout/orgChart1"/>
    <dgm:cxn modelId="{58575421-D3B2-4822-A8ED-0D4167F996F6}" type="presParOf" srcId="{5408F1C5-1A46-4ED8-B8C0-F51F9989F54A}" destId="{9EBED9B0-4093-4851-B8B9-5670A7628FAE}" srcOrd="1" destOrd="0" presId="urn:microsoft.com/office/officeart/2005/8/layout/orgChart1"/>
    <dgm:cxn modelId="{FD48C188-5F04-4F28-BFF6-64F7DE8EEB18}" type="presParOf" srcId="{A328E18B-FC56-4697-83D4-DD34E98DC753}" destId="{5693953A-2811-4FA0-8D1B-5B9BC7084BDF}" srcOrd="1" destOrd="0" presId="urn:microsoft.com/office/officeart/2005/8/layout/orgChart1"/>
    <dgm:cxn modelId="{2BD8BE16-6513-4F14-A9E0-DB347FE4043F}" type="presParOf" srcId="{A328E18B-FC56-4697-83D4-DD34E98DC753}" destId="{199D8976-3479-41B0-990A-B036CA41F3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76C0CB-0550-4921-AF5A-2C738B6A4EE5}" type="doc">
      <dgm:prSet loTypeId="urn:microsoft.com/office/officeart/2005/8/layout/equation2" loCatId="process" qsTypeId="urn:microsoft.com/office/officeart/2005/8/quickstyle/simple1" qsCatId="simple" csTypeId="urn:microsoft.com/office/officeart/2005/8/colors/colorful1" csCatId="colorful" phldr="1"/>
      <dgm:spPr/>
    </dgm:pt>
    <dgm:pt modelId="{11C13FFE-7757-473D-885A-5DBD09612E16}">
      <dgm:prSet phldrT="[Testo]"/>
      <dgm:spPr/>
      <dgm:t>
        <a:bodyPr/>
        <a:lstStyle/>
        <a:p>
          <a:r>
            <a:rPr lang="it-IT" dirty="0" smtClean="0"/>
            <a:t>libertà</a:t>
          </a:r>
          <a:endParaRPr lang="it-IT" dirty="0"/>
        </a:p>
      </dgm:t>
    </dgm:pt>
    <dgm:pt modelId="{8F5AE409-86DF-4C5B-91B2-CAE9748098F0}" type="parTrans" cxnId="{E2FF8792-AC6D-4807-A4FA-B8802C624B9E}">
      <dgm:prSet/>
      <dgm:spPr/>
      <dgm:t>
        <a:bodyPr/>
        <a:lstStyle/>
        <a:p>
          <a:endParaRPr lang="it-IT"/>
        </a:p>
      </dgm:t>
    </dgm:pt>
    <dgm:pt modelId="{2D887BD0-4CA4-442F-A278-7369DD421054}" type="sibTrans" cxnId="{E2FF8792-AC6D-4807-A4FA-B8802C624B9E}">
      <dgm:prSet/>
      <dgm:spPr/>
      <dgm:t>
        <a:bodyPr/>
        <a:lstStyle/>
        <a:p>
          <a:endParaRPr lang="it-IT"/>
        </a:p>
      </dgm:t>
    </dgm:pt>
    <dgm:pt modelId="{4BE10A01-6312-4E6E-B975-CBDC86FE8444}">
      <dgm:prSet phldrT="[Testo]"/>
      <dgm:spPr/>
      <dgm:t>
        <a:bodyPr/>
        <a:lstStyle/>
        <a:p>
          <a:r>
            <a:rPr lang="it-IT" dirty="0" smtClean="0"/>
            <a:t>volontà</a:t>
          </a:r>
          <a:endParaRPr lang="it-IT" dirty="0"/>
        </a:p>
      </dgm:t>
    </dgm:pt>
    <dgm:pt modelId="{84B90E64-7072-4A12-B308-E1CC995BDDAE}" type="parTrans" cxnId="{22B1F294-AB98-41A6-9E0E-4F73FC18F59B}">
      <dgm:prSet/>
      <dgm:spPr/>
      <dgm:t>
        <a:bodyPr/>
        <a:lstStyle/>
        <a:p>
          <a:endParaRPr lang="it-IT"/>
        </a:p>
      </dgm:t>
    </dgm:pt>
    <dgm:pt modelId="{72C8CD84-8CA5-409D-8D91-AACAF9FB9182}" type="sibTrans" cxnId="{22B1F294-AB98-41A6-9E0E-4F73FC18F59B}">
      <dgm:prSet/>
      <dgm:spPr/>
      <dgm:t>
        <a:bodyPr/>
        <a:lstStyle/>
        <a:p>
          <a:endParaRPr lang="it-IT"/>
        </a:p>
      </dgm:t>
    </dgm:pt>
    <dgm:pt modelId="{C52AA411-9825-4564-9B80-C34CA6474647}">
      <dgm:prSet phldrT="[Testo]"/>
      <dgm:spPr/>
      <dgm:t>
        <a:bodyPr/>
        <a:lstStyle/>
        <a:p>
          <a:r>
            <a:rPr lang="it-IT" dirty="0" smtClean="0"/>
            <a:t>ragione</a:t>
          </a:r>
          <a:endParaRPr lang="it-IT" dirty="0"/>
        </a:p>
      </dgm:t>
    </dgm:pt>
    <dgm:pt modelId="{C8093202-89B0-4D4B-BC0E-FBBD7A596C1F}" type="parTrans" cxnId="{49AC7298-482D-4883-8BE2-EC8740A9EAEC}">
      <dgm:prSet/>
      <dgm:spPr/>
      <dgm:t>
        <a:bodyPr/>
        <a:lstStyle/>
        <a:p>
          <a:endParaRPr lang="it-IT"/>
        </a:p>
      </dgm:t>
    </dgm:pt>
    <dgm:pt modelId="{5427878D-5897-47EB-BB36-92DDC9C80CFA}" type="sibTrans" cxnId="{49AC7298-482D-4883-8BE2-EC8740A9EAEC}">
      <dgm:prSet/>
      <dgm:spPr/>
      <dgm:t>
        <a:bodyPr/>
        <a:lstStyle/>
        <a:p>
          <a:endParaRPr lang="it-IT"/>
        </a:p>
      </dgm:t>
    </dgm:pt>
    <dgm:pt modelId="{67D5F3F8-404E-4D24-823C-84B641E3D050}" type="pres">
      <dgm:prSet presAssocID="{7876C0CB-0550-4921-AF5A-2C738B6A4EE5}" presName="Name0" presStyleCnt="0">
        <dgm:presLayoutVars>
          <dgm:dir/>
          <dgm:resizeHandles val="exact"/>
        </dgm:presLayoutVars>
      </dgm:prSet>
      <dgm:spPr/>
    </dgm:pt>
    <dgm:pt modelId="{FFC31A52-C570-4A66-9456-878F3EF83227}" type="pres">
      <dgm:prSet presAssocID="{7876C0CB-0550-4921-AF5A-2C738B6A4EE5}" presName="vNodes" presStyleCnt="0"/>
      <dgm:spPr/>
    </dgm:pt>
    <dgm:pt modelId="{A73DD2A5-44C0-4CCB-AE40-C860568B3FE9}" type="pres">
      <dgm:prSet presAssocID="{11C13FFE-7757-473D-885A-5DBD09612E1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235711F-9B88-44C5-8E1B-753F25FEC3B1}" type="pres">
      <dgm:prSet presAssocID="{2D887BD0-4CA4-442F-A278-7369DD421054}" presName="spacerT" presStyleCnt="0"/>
      <dgm:spPr/>
    </dgm:pt>
    <dgm:pt modelId="{82BE5BC2-94B7-4E4C-8C3B-E1B2BB49A074}" type="pres">
      <dgm:prSet presAssocID="{2D887BD0-4CA4-442F-A278-7369DD421054}" presName="sibTrans" presStyleLbl="sibTrans2D1" presStyleIdx="0" presStyleCnt="2"/>
      <dgm:spPr/>
      <dgm:t>
        <a:bodyPr/>
        <a:lstStyle/>
        <a:p>
          <a:endParaRPr lang="it-IT"/>
        </a:p>
      </dgm:t>
    </dgm:pt>
    <dgm:pt modelId="{9A1243AD-169E-4E26-BD9C-9DE3DDC5884C}" type="pres">
      <dgm:prSet presAssocID="{2D887BD0-4CA4-442F-A278-7369DD421054}" presName="spacerB" presStyleCnt="0"/>
      <dgm:spPr/>
    </dgm:pt>
    <dgm:pt modelId="{299D6ED2-E07F-48EE-94E9-BCB4D7ABF009}" type="pres">
      <dgm:prSet presAssocID="{4BE10A01-6312-4E6E-B975-CBDC86FE844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6A1B6FD-F555-4316-8737-BE1E25E5EB8D}" type="pres">
      <dgm:prSet presAssocID="{7876C0CB-0550-4921-AF5A-2C738B6A4EE5}" presName="sibTransLast" presStyleLbl="sibTrans2D1" presStyleIdx="1" presStyleCnt="2"/>
      <dgm:spPr/>
      <dgm:t>
        <a:bodyPr/>
        <a:lstStyle/>
        <a:p>
          <a:endParaRPr lang="it-IT"/>
        </a:p>
      </dgm:t>
    </dgm:pt>
    <dgm:pt modelId="{091B8D75-32AF-4CF3-9B9D-9CBFD2B381F8}" type="pres">
      <dgm:prSet presAssocID="{7876C0CB-0550-4921-AF5A-2C738B6A4EE5}" presName="connectorText" presStyleLbl="sibTrans2D1" presStyleIdx="1" presStyleCnt="2"/>
      <dgm:spPr/>
      <dgm:t>
        <a:bodyPr/>
        <a:lstStyle/>
        <a:p>
          <a:endParaRPr lang="it-IT"/>
        </a:p>
      </dgm:t>
    </dgm:pt>
    <dgm:pt modelId="{1C9BC8ED-4C7B-45AD-BB3F-1B240A14E3AC}" type="pres">
      <dgm:prSet presAssocID="{7876C0CB-0550-4921-AF5A-2C738B6A4EE5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8045424-D86C-42E3-AC9B-4C8EBB279869}" type="presOf" srcId="{2D887BD0-4CA4-442F-A278-7369DD421054}" destId="{82BE5BC2-94B7-4E4C-8C3B-E1B2BB49A074}" srcOrd="0" destOrd="0" presId="urn:microsoft.com/office/officeart/2005/8/layout/equation2"/>
    <dgm:cxn modelId="{03969BA9-E4E0-449B-884D-BB96045C52A6}" type="presOf" srcId="{7876C0CB-0550-4921-AF5A-2C738B6A4EE5}" destId="{67D5F3F8-404E-4D24-823C-84B641E3D050}" srcOrd="0" destOrd="0" presId="urn:microsoft.com/office/officeart/2005/8/layout/equation2"/>
    <dgm:cxn modelId="{48224A80-BE84-4E35-B657-6DB6D1F59F6C}" type="presOf" srcId="{C52AA411-9825-4564-9B80-C34CA6474647}" destId="{1C9BC8ED-4C7B-45AD-BB3F-1B240A14E3AC}" srcOrd="0" destOrd="0" presId="urn:microsoft.com/office/officeart/2005/8/layout/equation2"/>
    <dgm:cxn modelId="{22B1F294-AB98-41A6-9E0E-4F73FC18F59B}" srcId="{7876C0CB-0550-4921-AF5A-2C738B6A4EE5}" destId="{4BE10A01-6312-4E6E-B975-CBDC86FE8444}" srcOrd="1" destOrd="0" parTransId="{84B90E64-7072-4A12-B308-E1CC995BDDAE}" sibTransId="{72C8CD84-8CA5-409D-8D91-AACAF9FB9182}"/>
    <dgm:cxn modelId="{02CE2CA0-F12E-477C-A780-41BC25E4561B}" type="presOf" srcId="{72C8CD84-8CA5-409D-8D91-AACAF9FB9182}" destId="{091B8D75-32AF-4CF3-9B9D-9CBFD2B381F8}" srcOrd="1" destOrd="0" presId="urn:microsoft.com/office/officeart/2005/8/layout/equation2"/>
    <dgm:cxn modelId="{72D96438-3EE6-44FD-B573-4A59746EB741}" type="presOf" srcId="{4BE10A01-6312-4E6E-B975-CBDC86FE8444}" destId="{299D6ED2-E07F-48EE-94E9-BCB4D7ABF009}" srcOrd="0" destOrd="0" presId="urn:microsoft.com/office/officeart/2005/8/layout/equation2"/>
    <dgm:cxn modelId="{49AC7298-482D-4883-8BE2-EC8740A9EAEC}" srcId="{7876C0CB-0550-4921-AF5A-2C738B6A4EE5}" destId="{C52AA411-9825-4564-9B80-C34CA6474647}" srcOrd="2" destOrd="0" parTransId="{C8093202-89B0-4D4B-BC0E-FBBD7A596C1F}" sibTransId="{5427878D-5897-47EB-BB36-92DDC9C80CFA}"/>
    <dgm:cxn modelId="{24808298-4024-4AD2-A808-1322B3BB1CF7}" type="presOf" srcId="{72C8CD84-8CA5-409D-8D91-AACAF9FB9182}" destId="{16A1B6FD-F555-4316-8737-BE1E25E5EB8D}" srcOrd="0" destOrd="0" presId="urn:microsoft.com/office/officeart/2005/8/layout/equation2"/>
    <dgm:cxn modelId="{E2FF8792-AC6D-4807-A4FA-B8802C624B9E}" srcId="{7876C0CB-0550-4921-AF5A-2C738B6A4EE5}" destId="{11C13FFE-7757-473D-885A-5DBD09612E16}" srcOrd="0" destOrd="0" parTransId="{8F5AE409-86DF-4C5B-91B2-CAE9748098F0}" sibTransId="{2D887BD0-4CA4-442F-A278-7369DD421054}"/>
    <dgm:cxn modelId="{76AFE0DA-5895-427B-B434-7EFCFD1A38EC}" type="presOf" srcId="{11C13FFE-7757-473D-885A-5DBD09612E16}" destId="{A73DD2A5-44C0-4CCB-AE40-C860568B3FE9}" srcOrd="0" destOrd="0" presId="urn:microsoft.com/office/officeart/2005/8/layout/equation2"/>
    <dgm:cxn modelId="{E61EA36D-B547-4ADB-8DC0-E7B051BE581F}" type="presParOf" srcId="{67D5F3F8-404E-4D24-823C-84B641E3D050}" destId="{FFC31A52-C570-4A66-9456-878F3EF83227}" srcOrd="0" destOrd="0" presId="urn:microsoft.com/office/officeart/2005/8/layout/equation2"/>
    <dgm:cxn modelId="{13561F95-D753-43E1-BA68-5C7A36031C47}" type="presParOf" srcId="{FFC31A52-C570-4A66-9456-878F3EF83227}" destId="{A73DD2A5-44C0-4CCB-AE40-C860568B3FE9}" srcOrd="0" destOrd="0" presId="urn:microsoft.com/office/officeart/2005/8/layout/equation2"/>
    <dgm:cxn modelId="{5F10702E-D004-4448-9843-F231E0FB7846}" type="presParOf" srcId="{FFC31A52-C570-4A66-9456-878F3EF83227}" destId="{9235711F-9B88-44C5-8E1B-753F25FEC3B1}" srcOrd="1" destOrd="0" presId="urn:microsoft.com/office/officeart/2005/8/layout/equation2"/>
    <dgm:cxn modelId="{A51CCF28-A22E-4F0F-9F42-C8A46C86024E}" type="presParOf" srcId="{FFC31A52-C570-4A66-9456-878F3EF83227}" destId="{82BE5BC2-94B7-4E4C-8C3B-E1B2BB49A074}" srcOrd="2" destOrd="0" presId="urn:microsoft.com/office/officeart/2005/8/layout/equation2"/>
    <dgm:cxn modelId="{5DFCE891-CD54-4196-8620-6F03601E75CC}" type="presParOf" srcId="{FFC31A52-C570-4A66-9456-878F3EF83227}" destId="{9A1243AD-169E-4E26-BD9C-9DE3DDC5884C}" srcOrd="3" destOrd="0" presId="urn:microsoft.com/office/officeart/2005/8/layout/equation2"/>
    <dgm:cxn modelId="{6BE764EC-E673-46D2-8FB1-74D190F02AB2}" type="presParOf" srcId="{FFC31A52-C570-4A66-9456-878F3EF83227}" destId="{299D6ED2-E07F-48EE-94E9-BCB4D7ABF009}" srcOrd="4" destOrd="0" presId="urn:microsoft.com/office/officeart/2005/8/layout/equation2"/>
    <dgm:cxn modelId="{A2351414-188B-4BD7-AC11-8E226ED9FC31}" type="presParOf" srcId="{67D5F3F8-404E-4D24-823C-84B641E3D050}" destId="{16A1B6FD-F555-4316-8737-BE1E25E5EB8D}" srcOrd="1" destOrd="0" presId="urn:microsoft.com/office/officeart/2005/8/layout/equation2"/>
    <dgm:cxn modelId="{7CF7DFB6-D94A-4A03-BE36-6C9803C4B2A8}" type="presParOf" srcId="{16A1B6FD-F555-4316-8737-BE1E25E5EB8D}" destId="{091B8D75-32AF-4CF3-9B9D-9CBFD2B381F8}" srcOrd="0" destOrd="0" presId="urn:microsoft.com/office/officeart/2005/8/layout/equation2"/>
    <dgm:cxn modelId="{754E1D4E-FBFC-4490-891D-1FCB933251A8}" type="presParOf" srcId="{67D5F3F8-404E-4D24-823C-84B641E3D050}" destId="{1C9BC8ED-4C7B-45AD-BB3F-1B240A14E3A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9A9CA-E0DC-40DC-AF44-F980DB69623C}">
      <dsp:nvSpPr>
        <dsp:cNvPr id="0" name=""/>
        <dsp:cNvSpPr/>
      </dsp:nvSpPr>
      <dsp:spPr>
        <a:xfrm>
          <a:off x="5893093" y="1128598"/>
          <a:ext cx="163838" cy="71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7770"/>
              </a:lnTo>
              <a:lnTo>
                <a:pt x="163838" y="7177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0BBA01-275D-408F-877E-A7EC38CEFE5A}">
      <dsp:nvSpPr>
        <dsp:cNvPr id="0" name=""/>
        <dsp:cNvSpPr/>
      </dsp:nvSpPr>
      <dsp:spPr>
        <a:xfrm>
          <a:off x="3934829" y="3344323"/>
          <a:ext cx="234055" cy="71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7770"/>
              </a:lnTo>
              <a:lnTo>
                <a:pt x="234055" y="71777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F51588-5748-47FA-AC4F-B4A6A34DDB10}">
      <dsp:nvSpPr>
        <dsp:cNvPr id="0" name=""/>
        <dsp:cNvSpPr/>
      </dsp:nvSpPr>
      <dsp:spPr>
        <a:xfrm>
          <a:off x="2670929" y="2236461"/>
          <a:ext cx="1888047" cy="3276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38"/>
              </a:lnTo>
              <a:lnTo>
                <a:pt x="1888047" y="163838"/>
              </a:lnTo>
              <a:lnTo>
                <a:pt x="1888047" y="32767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A544CF-41C0-4052-9130-E6EFE742C722}">
      <dsp:nvSpPr>
        <dsp:cNvPr id="0" name=""/>
        <dsp:cNvSpPr/>
      </dsp:nvSpPr>
      <dsp:spPr>
        <a:xfrm>
          <a:off x="2046782" y="3344323"/>
          <a:ext cx="234055" cy="71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7770"/>
              </a:lnTo>
              <a:lnTo>
                <a:pt x="234055" y="71777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8C9F2-0454-4E58-AF53-BD9298E2840D}">
      <dsp:nvSpPr>
        <dsp:cNvPr id="0" name=""/>
        <dsp:cNvSpPr/>
      </dsp:nvSpPr>
      <dsp:spPr>
        <a:xfrm>
          <a:off x="2625209" y="2236461"/>
          <a:ext cx="91440" cy="3276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67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4F73F-B901-4EE3-8C45-F4B2AC9D03A8}">
      <dsp:nvSpPr>
        <dsp:cNvPr id="0" name=""/>
        <dsp:cNvSpPr/>
      </dsp:nvSpPr>
      <dsp:spPr>
        <a:xfrm>
          <a:off x="158734" y="3344323"/>
          <a:ext cx="234055" cy="71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7770"/>
              </a:lnTo>
              <a:lnTo>
                <a:pt x="234055" y="71777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AA3E0-056D-4F17-9EFA-18FFAE6AB61F}">
      <dsp:nvSpPr>
        <dsp:cNvPr id="0" name=""/>
        <dsp:cNvSpPr/>
      </dsp:nvSpPr>
      <dsp:spPr>
        <a:xfrm>
          <a:off x="782882" y="2236461"/>
          <a:ext cx="1888047" cy="327677"/>
        </a:xfrm>
        <a:custGeom>
          <a:avLst/>
          <a:gdLst/>
          <a:ahLst/>
          <a:cxnLst/>
          <a:rect l="0" t="0" r="0" b="0"/>
          <a:pathLst>
            <a:path>
              <a:moveTo>
                <a:pt x="1888047" y="0"/>
              </a:moveTo>
              <a:lnTo>
                <a:pt x="1888047" y="163838"/>
              </a:lnTo>
              <a:lnTo>
                <a:pt x="0" y="163838"/>
              </a:lnTo>
              <a:lnTo>
                <a:pt x="0" y="32767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241814-A118-49BD-8E37-76E89CAD4A48}">
      <dsp:nvSpPr>
        <dsp:cNvPr id="0" name=""/>
        <dsp:cNvSpPr/>
      </dsp:nvSpPr>
      <dsp:spPr>
        <a:xfrm>
          <a:off x="3451114" y="1128598"/>
          <a:ext cx="2441978" cy="717770"/>
        </a:xfrm>
        <a:custGeom>
          <a:avLst/>
          <a:gdLst/>
          <a:ahLst/>
          <a:cxnLst/>
          <a:rect l="0" t="0" r="0" b="0"/>
          <a:pathLst>
            <a:path>
              <a:moveTo>
                <a:pt x="2441978" y="0"/>
              </a:moveTo>
              <a:lnTo>
                <a:pt x="2441978" y="717770"/>
              </a:lnTo>
              <a:lnTo>
                <a:pt x="0" y="71777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31B77D-B9F6-4911-9AE4-2FDAD2FC7270}">
      <dsp:nvSpPr>
        <dsp:cNvPr id="0" name=""/>
        <dsp:cNvSpPr/>
      </dsp:nvSpPr>
      <dsp:spPr>
        <a:xfrm>
          <a:off x="5112908" y="348413"/>
          <a:ext cx="1560369" cy="7801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Critica della Ragion Pura</a:t>
          </a:r>
          <a:endParaRPr lang="it-IT" sz="1500" kern="1200" dirty="0"/>
        </a:p>
      </dsp:txBody>
      <dsp:txXfrm>
        <a:off x="5112908" y="348413"/>
        <a:ext cx="1560369" cy="780184"/>
      </dsp:txXfrm>
    </dsp:sp>
    <dsp:sp modelId="{7F2BF845-A950-4120-A0F4-F926DC27C863}">
      <dsp:nvSpPr>
        <dsp:cNvPr id="0" name=""/>
        <dsp:cNvSpPr/>
      </dsp:nvSpPr>
      <dsp:spPr>
        <a:xfrm>
          <a:off x="1890745" y="1456276"/>
          <a:ext cx="1560369" cy="7801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Dottrina degli elementi</a:t>
          </a:r>
          <a:endParaRPr lang="it-IT" sz="1500" kern="1200" dirty="0"/>
        </a:p>
      </dsp:txBody>
      <dsp:txXfrm>
        <a:off x="1890745" y="1456276"/>
        <a:ext cx="1560369" cy="780184"/>
      </dsp:txXfrm>
    </dsp:sp>
    <dsp:sp modelId="{F6567753-A7BD-4B70-8D2E-B50F241447B5}">
      <dsp:nvSpPr>
        <dsp:cNvPr id="0" name=""/>
        <dsp:cNvSpPr/>
      </dsp:nvSpPr>
      <dsp:spPr>
        <a:xfrm>
          <a:off x="2697" y="2564138"/>
          <a:ext cx="1560369" cy="78018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Estetica trascendentale</a:t>
          </a:r>
          <a:endParaRPr lang="it-IT" sz="1500" kern="1200" dirty="0"/>
        </a:p>
      </dsp:txBody>
      <dsp:txXfrm>
        <a:off x="2697" y="2564138"/>
        <a:ext cx="1560369" cy="780184"/>
      </dsp:txXfrm>
    </dsp:sp>
    <dsp:sp modelId="{D6394EF3-2F6A-4459-88D5-ECE76F388DBC}">
      <dsp:nvSpPr>
        <dsp:cNvPr id="0" name=""/>
        <dsp:cNvSpPr/>
      </dsp:nvSpPr>
      <dsp:spPr>
        <a:xfrm>
          <a:off x="392789" y="3672001"/>
          <a:ext cx="1560369" cy="7801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Intuizioni.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Sensazioni. Spazio e Tempo</a:t>
          </a:r>
          <a:endParaRPr lang="it-IT" sz="1500" kern="1200" dirty="0"/>
        </a:p>
      </dsp:txBody>
      <dsp:txXfrm>
        <a:off x="392789" y="3672001"/>
        <a:ext cx="1560369" cy="780184"/>
      </dsp:txXfrm>
    </dsp:sp>
    <dsp:sp modelId="{EE291B16-3153-42AA-8358-6131DA930374}">
      <dsp:nvSpPr>
        <dsp:cNvPr id="0" name=""/>
        <dsp:cNvSpPr/>
      </dsp:nvSpPr>
      <dsp:spPr>
        <a:xfrm>
          <a:off x="1890745" y="2564138"/>
          <a:ext cx="1560369" cy="78018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Analitica trascendentale</a:t>
          </a:r>
          <a:endParaRPr lang="it-IT" sz="1500" kern="1200" dirty="0"/>
        </a:p>
      </dsp:txBody>
      <dsp:txXfrm>
        <a:off x="1890745" y="2564138"/>
        <a:ext cx="1560369" cy="780184"/>
      </dsp:txXfrm>
    </dsp:sp>
    <dsp:sp modelId="{E0AE393A-3E45-40BE-9D8C-433DAF7BF7AC}">
      <dsp:nvSpPr>
        <dsp:cNvPr id="0" name=""/>
        <dsp:cNvSpPr/>
      </dsp:nvSpPr>
      <dsp:spPr>
        <a:xfrm>
          <a:off x="2280837" y="3672001"/>
          <a:ext cx="1560369" cy="7801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Intelletto. Concetti. Categorie. </a:t>
          </a:r>
          <a:r>
            <a:rPr lang="it-IT" sz="1500" b="1" kern="1200" dirty="0" smtClean="0">
              <a:solidFill>
                <a:srgbClr val="FF0000"/>
              </a:solidFill>
            </a:rPr>
            <a:t>Io penso</a:t>
          </a:r>
          <a:endParaRPr lang="it-IT" sz="1500" b="1" kern="1200" dirty="0">
            <a:solidFill>
              <a:srgbClr val="FF0000"/>
            </a:solidFill>
          </a:endParaRPr>
        </a:p>
      </dsp:txBody>
      <dsp:txXfrm>
        <a:off x="2280837" y="3672001"/>
        <a:ext cx="1560369" cy="780184"/>
      </dsp:txXfrm>
    </dsp:sp>
    <dsp:sp modelId="{B20A98D9-7A62-4ABE-8C74-98B1A03A9F7A}">
      <dsp:nvSpPr>
        <dsp:cNvPr id="0" name=""/>
        <dsp:cNvSpPr/>
      </dsp:nvSpPr>
      <dsp:spPr>
        <a:xfrm>
          <a:off x="3778792" y="2564138"/>
          <a:ext cx="1560369" cy="78018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Dialettica trascendentale</a:t>
          </a:r>
          <a:endParaRPr lang="it-IT" sz="1500" kern="1200" dirty="0"/>
        </a:p>
      </dsp:txBody>
      <dsp:txXfrm>
        <a:off x="3778792" y="2564138"/>
        <a:ext cx="1560369" cy="780184"/>
      </dsp:txXfrm>
    </dsp:sp>
    <dsp:sp modelId="{291422DB-510F-433D-8865-CACD686F31A5}">
      <dsp:nvSpPr>
        <dsp:cNvPr id="0" name=""/>
        <dsp:cNvSpPr/>
      </dsp:nvSpPr>
      <dsp:spPr>
        <a:xfrm>
          <a:off x="4168885" y="3672001"/>
          <a:ext cx="1560369" cy="7801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Ragione. Idee. </a:t>
          </a:r>
          <a:endParaRPr lang="it-IT" sz="1500" kern="1200" dirty="0"/>
        </a:p>
      </dsp:txBody>
      <dsp:txXfrm>
        <a:off x="4168885" y="3672001"/>
        <a:ext cx="1560369" cy="780184"/>
      </dsp:txXfrm>
    </dsp:sp>
    <dsp:sp modelId="{B48297AE-88F5-4910-8283-F9A65F8FAAE3}">
      <dsp:nvSpPr>
        <dsp:cNvPr id="0" name=""/>
        <dsp:cNvSpPr/>
      </dsp:nvSpPr>
      <dsp:spPr>
        <a:xfrm>
          <a:off x="6056932" y="1456276"/>
          <a:ext cx="1560369" cy="7801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Dottrina del metodo</a:t>
          </a:r>
          <a:endParaRPr lang="it-IT" sz="1500" kern="1200" dirty="0"/>
        </a:p>
      </dsp:txBody>
      <dsp:txXfrm>
        <a:off x="6056932" y="1456276"/>
        <a:ext cx="1560369" cy="7801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DD2A5-44C0-4CCB-AE40-C860568B3FE9}">
      <dsp:nvSpPr>
        <dsp:cNvPr id="0" name=""/>
        <dsp:cNvSpPr/>
      </dsp:nvSpPr>
      <dsp:spPr>
        <a:xfrm>
          <a:off x="2137" y="975624"/>
          <a:ext cx="758896" cy="7588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libertà</a:t>
          </a:r>
          <a:endParaRPr lang="it-IT" sz="1300" kern="1200" dirty="0"/>
        </a:p>
      </dsp:txBody>
      <dsp:txXfrm>
        <a:off x="113275" y="1086762"/>
        <a:ext cx="536620" cy="536620"/>
      </dsp:txXfrm>
    </dsp:sp>
    <dsp:sp modelId="{82BE5BC2-94B7-4E4C-8C3B-E1B2BB49A074}">
      <dsp:nvSpPr>
        <dsp:cNvPr id="0" name=""/>
        <dsp:cNvSpPr/>
      </dsp:nvSpPr>
      <dsp:spPr>
        <a:xfrm>
          <a:off x="161506" y="1796143"/>
          <a:ext cx="440160" cy="440160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>
        <a:off x="219849" y="1964460"/>
        <a:ext cx="323474" cy="103526"/>
      </dsp:txXfrm>
    </dsp:sp>
    <dsp:sp modelId="{299D6ED2-E07F-48EE-94E9-BCB4D7ABF009}">
      <dsp:nvSpPr>
        <dsp:cNvPr id="0" name=""/>
        <dsp:cNvSpPr/>
      </dsp:nvSpPr>
      <dsp:spPr>
        <a:xfrm>
          <a:off x="2137" y="2297926"/>
          <a:ext cx="758896" cy="7588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volontà</a:t>
          </a:r>
          <a:endParaRPr lang="it-IT" sz="1300" kern="1200" dirty="0"/>
        </a:p>
      </dsp:txBody>
      <dsp:txXfrm>
        <a:off x="113275" y="2409064"/>
        <a:ext cx="536620" cy="536620"/>
      </dsp:txXfrm>
    </dsp:sp>
    <dsp:sp modelId="{16A1B6FD-F555-4316-8737-BE1E25E5EB8D}">
      <dsp:nvSpPr>
        <dsp:cNvPr id="0" name=""/>
        <dsp:cNvSpPr/>
      </dsp:nvSpPr>
      <dsp:spPr>
        <a:xfrm>
          <a:off x="874869" y="1875069"/>
          <a:ext cx="241329" cy="2823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/>
        </a:p>
      </dsp:txBody>
      <dsp:txXfrm>
        <a:off x="874869" y="1931531"/>
        <a:ext cx="168930" cy="169385"/>
      </dsp:txXfrm>
    </dsp:sp>
    <dsp:sp modelId="{1C9BC8ED-4C7B-45AD-BB3F-1B240A14E3AC}">
      <dsp:nvSpPr>
        <dsp:cNvPr id="0" name=""/>
        <dsp:cNvSpPr/>
      </dsp:nvSpPr>
      <dsp:spPr>
        <a:xfrm>
          <a:off x="1216372" y="1257327"/>
          <a:ext cx="1517793" cy="15177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ragione</a:t>
          </a:r>
          <a:endParaRPr lang="it-IT" sz="2500" kern="1200" dirty="0"/>
        </a:p>
      </dsp:txBody>
      <dsp:txXfrm>
        <a:off x="1438648" y="1479603"/>
        <a:ext cx="1073241" cy="1073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31/10/2013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Kant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4000" b="1" dirty="0"/>
              <a:t>1724-1804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76872"/>
            <a:ext cx="16002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1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domande fondamentali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Dalle </a:t>
            </a:r>
            <a:r>
              <a:rPr lang="it-IT" i="1" dirty="0"/>
              <a:t>L</a:t>
            </a:r>
            <a:r>
              <a:rPr lang="it-IT" i="1" dirty="0" smtClean="0"/>
              <a:t>ezioni di logica</a:t>
            </a:r>
            <a:r>
              <a:rPr lang="it-IT" dirty="0" smtClean="0"/>
              <a:t>:</a:t>
            </a:r>
          </a:p>
          <a:p>
            <a:r>
              <a:rPr lang="it-IT" u="sng" dirty="0"/>
              <a:t>che cosa posso sapere</a:t>
            </a:r>
            <a:r>
              <a:rPr lang="it-IT" dirty="0"/>
              <a:t>, </a:t>
            </a:r>
            <a:endParaRPr lang="it-IT" dirty="0" smtClean="0"/>
          </a:p>
          <a:p>
            <a:r>
              <a:rPr lang="it-IT" u="sng" dirty="0" smtClean="0"/>
              <a:t>cosa </a:t>
            </a:r>
            <a:r>
              <a:rPr lang="it-IT" u="sng" dirty="0"/>
              <a:t>devo fare</a:t>
            </a:r>
            <a:r>
              <a:rPr lang="it-IT" dirty="0"/>
              <a:t>, </a:t>
            </a:r>
            <a:endParaRPr lang="it-IT" dirty="0" smtClean="0"/>
          </a:p>
          <a:p>
            <a:r>
              <a:rPr lang="it-IT" u="sng" dirty="0" smtClean="0"/>
              <a:t>che </a:t>
            </a:r>
            <a:r>
              <a:rPr lang="it-IT" u="sng" dirty="0"/>
              <a:t>cosa mi è dato sperare</a:t>
            </a:r>
            <a:r>
              <a:rPr lang="it-IT" dirty="0"/>
              <a:t>, </a:t>
            </a:r>
            <a:endParaRPr lang="it-IT" dirty="0" smtClean="0"/>
          </a:p>
          <a:p>
            <a:r>
              <a:rPr lang="it-IT" b="1" u="sng" dirty="0" smtClean="0">
                <a:solidFill>
                  <a:srgbClr val="FF0000"/>
                </a:solidFill>
              </a:rPr>
              <a:t>che </a:t>
            </a:r>
            <a:r>
              <a:rPr lang="it-IT" b="1" u="sng" dirty="0">
                <a:solidFill>
                  <a:srgbClr val="FF0000"/>
                </a:solidFill>
              </a:rPr>
              <a:t>cos'è l'uomo</a:t>
            </a:r>
            <a:r>
              <a:rPr lang="it-I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1012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Antropologia e fenomenismo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nostra conoscenza riguarda i </a:t>
            </a:r>
            <a:r>
              <a:rPr lang="it-IT" b="1" dirty="0">
                <a:solidFill>
                  <a:srgbClr val="FF0000"/>
                </a:solidFill>
              </a:rPr>
              <a:t>fenomeni</a:t>
            </a:r>
            <a:r>
              <a:rPr lang="it-IT" dirty="0"/>
              <a:t>, ossia ciò che dell'oggetto conosciuto appare al soggetto conoscente. </a:t>
            </a:r>
            <a:endParaRPr lang="it-IT" dirty="0" smtClean="0"/>
          </a:p>
          <a:p>
            <a:r>
              <a:rPr lang="it-IT" dirty="0" err="1" smtClean="0"/>
              <a:t>L'</a:t>
            </a:r>
            <a:r>
              <a:rPr lang="it-IT" i="1" dirty="0" err="1" smtClean="0"/>
              <a:t>in</a:t>
            </a:r>
            <a:r>
              <a:rPr lang="it-IT" dirty="0" smtClean="0"/>
              <a:t> </a:t>
            </a:r>
            <a:r>
              <a:rPr lang="it-IT" i="1" dirty="0"/>
              <a:t>sé</a:t>
            </a:r>
            <a:r>
              <a:rPr lang="it-IT" dirty="0"/>
              <a:t> dei fenomeni, chiamato da Kant </a:t>
            </a:r>
            <a:r>
              <a:rPr lang="it-IT" b="1" dirty="0">
                <a:solidFill>
                  <a:srgbClr val="FF0000"/>
                </a:solidFill>
              </a:rPr>
              <a:t>noumeno</a:t>
            </a:r>
            <a:r>
              <a:rPr lang="it-IT" dirty="0"/>
              <a:t>, rimane invece oscuro.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Trascendentale</a:t>
            </a:r>
            <a:r>
              <a:rPr lang="it-IT" dirty="0" smtClean="0"/>
              <a:t>: condizioni </a:t>
            </a:r>
            <a:r>
              <a:rPr lang="it-IT" dirty="0" err="1" smtClean="0"/>
              <a:t>pre</a:t>
            </a:r>
            <a:r>
              <a:rPr lang="it-IT" dirty="0" smtClean="0"/>
              <a:t>-empiriche</a:t>
            </a:r>
          </a:p>
          <a:p>
            <a:pPr marL="114300" indent="0">
              <a:buNone/>
            </a:pPr>
            <a:r>
              <a:rPr lang="it-IT" dirty="0"/>
              <a:t>d</a:t>
            </a:r>
            <a:r>
              <a:rPr lang="it-IT" dirty="0" smtClean="0"/>
              <a:t>ella conoscenza.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5796136" y="2924944"/>
            <a:ext cx="1944216" cy="25922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Rivoluzione copernicana</a:t>
            </a:r>
            <a:r>
              <a:rPr lang="it-IT" dirty="0" smtClean="0"/>
              <a:t>: non inseguiamo più l’oggetto, ma accettiamo di conoscere solo </a:t>
            </a:r>
            <a:r>
              <a:rPr lang="it-IT" dirty="0"/>
              <a:t>c</a:t>
            </a:r>
            <a:r>
              <a:rPr lang="it-IT" dirty="0" smtClean="0"/>
              <a:t>iò che è adatto alla struttura del nostro intelletto.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899592" y="4437112"/>
            <a:ext cx="4464496" cy="17281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L’</a:t>
            </a:r>
            <a:r>
              <a:rPr lang="it-IT" b="1" dirty="0" smtClean="0">
                <a:solidFill>
                  <a:srgbClr val="FF0000"/>
                </a:solidFill>
              </a:rPr>
              <a:t>ontologia</a:t>
            </a:r>
            <a:r>
              <a:rPr lang="it-IT" dirty="0" smtClean="0"/>
              <a:t> è resa dipendente da una teoria del </a:t>
            </a:r>
            <a:r>
              <a:rPr lang="it-IT" b="1" dirty="0" smtClean="0">
                <a:solidFill>
                  <a:srgbClr val="FF0000"/>
                </a:solidFill>
              </a:rPr>
              <a:t>soggetto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942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Critica della Ragion Pura</a:t>
            </a:r>
            <a:endParaRPr lang="it-IT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1952387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umetto 1 6"/>
          <p:cNvSpPr/>
          <p:nvPr/>
        </p:nvSpPr>
        <p:spPr>
          <a:xfrm>
            <a:off x="1043608" y="2780928"/>
            <a:ext cx="1080120" cy="936104"/>
          </a:xfrm>
          <a:prstGeom prst="wedgeRectCallout">
            <a:avLst>
              <a:gd name="adj1" fmla="val 54870"/>
              <a:gd name="adj2" fmla="val 13012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Probabile radice comune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653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Io penso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Soggetto trascendentale </a:t>
            </a:r>
            <a:r>
              <a:rPr lang="it-IT" dirty="0" smtClean="0"/>
              <a:t>che opera una </a:t>
            </a:r>
            <a:r>
              <a:rPr lang="it-IT" b="1" dirty="0" smtClean="0">
                <a:solidFill>
                  <a:srgbClr val="FF0000"/>
                </a:solidFill>
              </a:rPr>
              <a:t>sintesi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concettuale sul materiale delle sensazioni.</a:t>
            </a:r>
          </a:p>
          <a:p>
            <a:r>
              <a:rPr lang="it-IT" dirty="0" smtClean="0"/>
              <a:t>Accompagna tutte le </a:t>
            </a:r>
            <a:r>
              <a:rPr lang="it-IT" i="1" dirty="0" smtClean="0"/>
              <a:t>mie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FF0000"/>
                </a:solidFill>
              </a:rPr>
              <a:t>rappresentazioni</a:t>
            </a:r>
            <a:r>
              <a:rPr lang="it-IT" dirty="0" smtClean="0"/>
              <a:t>.</a:t>
            </a:r>
          </a:p>
          <a:p>
            <a:r>
              <a:rPr lang="it-IT" dirty="0" smtClean="0"/>
              <a:t>Senza l’atto dell’Io penso le intuizioni resterebbero </a:t>
            </a:r>
            <a:r>
              <a:rPr lang="it-IT" b="1" dirty="0" smtClean="0">
                <a:solidFill>
                  <a:srgbClr val="FF0000"/>
                </a:solidFill>
              </a:rPr>
              <a:t>cieche</a:t>
            </a:r>
            <a:r>
              <a:rPr lang="it-IT" dirty="0" smtClean="0"/>
              <a:t>, non avremmo coscienza delle nostre esperienze.</a:t>
            </a:r>
          </a:p>
          <a:p>
            <a:r>
              <a:rPr lang="it-IT" dirty="0" smtClean="0"/>
              <a:t>Detto anche </a:t>
            </a:r>
            <a:r>
              <a:rPr lang="it-IT" i="1" dirty="0" smtClean="0"/>
              <a:t>appercezione trascendentale</a:t>
            </a:r>
            <a:r>
              <a:rPr lang="it-IT" dirty="0" smtClean="0"/>
              <a:t>: non è un Io personale.</a:t>
            </a:r>
          </a:p>
          <a:p>
            <a:r>
              <a:rPr lang="it-IT" dirty="0" smtClean="0"/>
              <a:t>È il soggetto della </a:t>
            </a:r>
            <a:r>
              <a:rPr lang="it-IT" b="1" dirty="0" smtClean="0">
                <a:solidFill>
                  <a:srgbClr val="FF0000"/>
                </a:solidFill>
              </a:rPr>
              <a:t>coscienza in generale</a:t>
            </a:r>
            <a:r>
              <a:rPr lang="it-IT" dirty="0" smtClean="0"/>
              <a:t>.</a:t>
            </a:r>
          </a:p>
          <a:p>
            <a:r>
              <a:rPr lang="it-IT" dirty="0" smtClean="0"/>
              <a:t>È </a:t>
            </a:r>
            <a:r>
              <a:rPr lang="it-IT" dirty="0"/>
              <a:t>l'unica e medesima cosa in ogni coscienza e autocoscienza.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2960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…sempre sull’Io penso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Nella prima edizione della CRP l’io penso è presentato come una </a:t>
            </a:r>
            <a:r>
              <a:rPr lang="it-IT" b="1" dirty="0" smtClean="0"/>
              <a:t>realtà psicologica</a:t>
            </a:r>
            <a:r>
              <a:rPr lang="it-IT" dirty="0" smtClean="0"/>
              <a:t>.</a:t>
            </a:r>
          </a:p>
          <a:p>
            <a:r>
              <a:rPr lang="it-IT" dirty="0" smtClean="0"/>
              <a:t>Nella seconda edizione, Kant applica anche ad esso il </a:t>
            </a:r>
            <a:r>
              <a:rPr lang="it-IT" b="1" dirty="0" smtClean="0">
                <a:solidFill>
                  <a:srgbClr val="FF0000"/>
                </a:solidFill>
              </a:rPr>
              <a:t>fenomenismo</a:t>
            </a:r>
            <a:r>
              <a:rPr lang="it-IT" dirty="0" smtClean="0"/>
              <a:t>: </a:t>
            </a:r>
            <a:r>
              <a:rPr lang="it-IT" dirty="0"/>
              <a:t>l'uomo non conosce se stesso per come è, ma soltanto per come appare a se stesso</a:t>
            </a:r>
            <a:r>
              <a:rPr lang="it-IT" dirty="0" smtClean="0"/>
              <a:t>. </a:t>
            </a:r>
            <a:r>
              <a:rPr lang="it-IT" dirty="0"/>
              <a:t>L'io sa </a:t>
            </a:r>
            <a:r>
              <a:rPr lang="it-IT" i="1" dirty="0"/>
              <a:t>di</a:t>
            </a:r>
            <a:r>
              <a:rPr lang="it-IT" dirty="0"/>
              <a:t> essere, cioè sa che è, ma non </a:t>
            </a:r>
            <a:r>
              <a:rPr lang="it-IT" i="1" dirty="0"/>
              <a:t>ciò</a:t>
            </a:r>
            <a:r>
              <a:rPr lang="it-IT" dirty="0"/>
              <a:t> che è. </a:t>
            </a:r>
            <a:endParaRPr lang="it-IT" dirty="0" smtClean="0"/>
          </a:p>
          <a:p>
            <a:r>
              <a:rPr lang="it-IT" dirty="0" smtClean="0"/>
              <a:t>È un </a:t>
            </a:r>
            <a:r>
              <a:rPr lang="it-IT" b="1" dirty="0" smtClean="0">
                <a:solidFill>
                  <a:srgbClr val="FF0000"/>
                </a:solidFill>
              </a:rPr>
              <a:t>soggetto postulato </a:t>
            </a:r>
            <a:r>
              <a:rPr lang="it-IT" dirty="0" smtClean="0"/>
              <a:t>a partire dalla sintesi dei dati empirici, ma non è esso stesso oggetto di intuizione.</a:t>
            </a:r>
          </a:p>
          <a:p>
            <a:r>
              <a:rPr lang="it-IT" dirty="0" smtClean="0"/>
              <a:t>La </a:t>
            </a:r>
            <a:r>
              <a:rPr lang="it-IT" b="1" dirty="0" smtClean="0"/>
              <a:t>coscienza</a:t>
            </a:r>
            <a:r>
              <a:rPr lang="it-IT" dirty="0" smtClean="0"/>
              <a:t> di sé </a:t>
            </a:r>
            <a:r>
              <a:rPr lang="it-IT" b="1" dirty="0" smtClean="0"/>
              <a:t>non</a:t>
            </a:r>
            <a:r>
              <a:rPr lang="it-IT" dirty="0" smtClean="0"/>
              <a:t> è una </a:t>
            </a:r>
            <a:r>
              <a:rPr lang="it-IT" b="1" dirty="0" smtClean="0"/>
              <a:t>conoscenza</a:t>
            </a:r>
            <a:r>
              <a:rPr lang="it-IT" dirty="0" smtClean="0"/>
              <a:t> di sé.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62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Critica al concetto di anima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Dialettica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trascendentale.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Paralogismi</a:t>
            </a:r>
            <a:r>
              <a:rPr lang="it-IT" dirty="0" smtClean="0"/>
              <a:t>: limiti della ragione.</a:t>
            </a:r>
          </a:p>
          <a:p>
            <a:r>
              <a:rPr lang="it-IT" dirty="0" smtClean="0"/>
              <a:t>La ragione confonde l’Io penso con una </a:t>
            </a:r>
            <a:r>
              <a:rPr lang="it-IT" b="1" dirty="0" smtClean="0">
                <a:solidFill>
                  <a:srgbClr val="FF0000"/>
                </a:solidFill>
              </a:rPr>
              <a:t>sostanza</a:t>
            </a:r>
            <a:r>
              <a:rPr lang="it-IT" dirty="0" smtClean="0"/>
              <a:t>, ma si tratta di una funzione logica.</a:t>
            </a:r>
          </a:p>
          <a:p>
            <a:r>
              <a:rPr lang="it-IT" dirty="0" smtClean="0"/>
              <a:t>L’anima non è conoscibile come un sé: la critica parte dai limiti della ragione.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1534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Antropologia e morale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Obiettivo: fondare la morale sulla ragione.</a:t>
            </a:r>
          </a:p>
          <a:p>
            <a:r>
              <a:rPr lang="it-IT" dirty="0" smtClean="0"/>
              <a:t>Ricerca un criterio sicuro su cui fondare l’agire della volontà.</a:t>
            </a:r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123728" y="2924944"/>
            <a:ext cx="4176464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Imperativo categorico</a:t>
            </a:r>
            <a:endParaRPr lang="it-IT" dirty="0"/>
          </a:p>
        </p:txBody>
      </p:sp>
      <p:cxnSp>
        <p:nvCxnSpPr>
          <p:cNvPr id="6" name="Connettore 2 5"/>
          <p:cNvCxnSpPr/>
          <p:nvPr/>
        </p:nvCxnSpPr>
        <p:spPr>
          <a:xfrm>
            <a:off x="4211960" y="2420888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Ovale 6"/>
          <p:cNvSpPr/>
          <p:nvPr/>
        </p:nvSpPr>
        <p:spPr>
          <a:xfrm>
            <a:off x="0" y="3429000"/>
            <a:ext cx="4680520" cy="158417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Espressione della ragione.</a:t>
            </a:r>
          </a:p>
          <a:p>
            <a:pPr algn="ctr"/>
            <a:r>
              <a:rPr lang="it-IT" dirty="0" smtClean="0"/>
              <a:t>Non mina la libertà.</a:t>
            </a:r>
          </a:p>
          <a:p>
            <a:pPr algn="ctr"/>
            <a:r>
              <a:rPr lang="it-IT" dirty="0" smtClean="0"/>
              <a:t>La libertà sceglie ciò che è ragionevole.</a:t>
            </a:r>
            <a:endParaRPr lang="it-IT" dirty="0"/>
          </a:p>
        </p:txBody>
      </p:sp>
      <p:graphicFrame>
        <p:nvGraphicFramePr>
          <p:cNvPr id="8" name="Diagramma 7"/>
          <p:cNvGraphicFramePr/>
          <p:nvPr>
            <p:extLst>
              <p:ext uri="{D42A27DB-BD31-4B8C-83A1-F6EECF244321}">
                <p14:modId xmlns:p14="http://schemas.microsoft.com/office/powerpoint/2010/main" val="3145255998"/>
              </p:ext>
            </p:extLst>
          </p:nvPr>
        </p:nvGraphicFramePr>
        <p:xfrm>
          <a:off x="5292080" y="2420888"/>
          <a:ext cx="2736304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179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Imperativo categorico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Cosa accadrebbe se la mia </a:t>
            </a:r>
            <a:r>
              <a:rPr lang="it-IT" b="1" dirty="0" smtClean="0">
                <a:solidFill>
                  <a:srgbClr val="FF0000"/>
                </a:solidFill>
              </a:rPr>
              <a:t>volontà personale </a:t>
            </a:r>
            <a:r>
              <a:rPr lang="it-IT" dirty="0" smtClean="0"/>
              <a:t>fosse elevata a </a:t>
            </a:r>
            <a:r>
              <a:rPr lang="it-IT" b="1" dirty="0" smtClean="0">
                <a:solidFill>
                  <a:srgbClr val="FF0000"/>
                </a:solidFill>
              </a:rPr>
              <a:t>massima universale</a:t>
            </a:r>
            <a:r>
              <a:rPr lang="it-IT" dirty="0" smtClean="0"/>
              <a:t>?</a:t>
            </a:r>
          </a:p>
          <a:p>
            <a:endParaRPr lang="it-IT" dirty="0"/>
          </a:p>
          <a:p>
            <a:r>
              <a:rPr lang="it-IT" dirty="0" smtClean="0"/>
              <a:t>La morale kantiana si fonda sull’antropologia: l’uomo è </a:t>
            </a:r>
            <a:r>
              <a:rPr lang="it-IT" b="1" dirty="0" smtClean="0">
                <a:solidFill>
                  <a:srgbClr val="FF0000"/>
                </a:solidFill>
              </a:rPr>
              <a:t>un fine in sé</a:t>
            </a:r>
            <a:r>
              <a:rPr lang="it-IT" dirty="0" smtClean="0"/>
              <a:t> in quanto essere razionale.</a:t>
            </a:r>
          </a:p>
          <a:p>
            <a:endParaRPr lang="it-IT" dirty="0"/>
          </a:p>
          <a:p>
            <a:r>
              <a:rPr lang="it-IT" dirty="0" smtClean="0"/>
              <a:t>La morale kantiana è </a:t>
            </a:r>
            <a:r>
              <a:rPr lang="it-IT" b="1" dirty="0" smtClean="0">
                <a:solidFill>
                  <a:srgbClr val="FF0000"/>
                </a:solidFill>
              </a:rPr>
              <a:t>autonoma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(non eteronoma): è essa stessa a stabilire i criteri del proprio agire. Non agisco in vista di un fine (per es. il paradiso). </a:t>
            </a:r>
          </a:p>
          <a:p>
            <a:r>
              <a:rPr lang="it-IT" dirty="0" smtClean="0"/>
              <a:t>La </a:t>
            </a:r>
            <a:r>
              <a:rPr lang="it-IT" b="1" dirty="0" smtClean="0">
                <a:solidFill>
                  <a:srgbClr val="FF0000"/>
                </a:solidFill>
              </a:rPr>
              <a:t>norma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morale si impone per se stessa: è il </a:t>
            </a:r>
            <a:r>
              <a:rPr lang="it-IT" b="1" dirty="0" smtClean="0">
                <a:solidFill>
                  <a:srgbClr val="FF0000"/>
                </a:solidFill>
              </a:rPr>
              <a:t>bene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indicato dalla </a:t>
            </a:r>
            <a:r>
              <a:rPr lang="it-IT" b="1" dirty="0" smtClean="0">
                <a:solidFill>
                  <a:srgbClr val="FF0000"/>
                </a:solidFill>
              </a:rPr>
              <a:t>ragione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1495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Recupero dell’anima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Immortalità dell’anima ed esistenza di Dio vengono recuperate in sede </a:t>
            </a:r>
            <a:r>
              <a:rPr lang="it-IT" b="1" dirty="0" smtClean="0">
                <a:solidFill>
                  <a:srgbClr val="FF0000"/>
                </a:solidFill>
              </a:rPr>
              <a:t>pratica</a:t>
            </a:r>
            <a:r>
              <a:rPr lang="it-IT" dirty="0" smtClean="0"/>
              <a:t>.</a:t>
            </a:r>
          </a:p>
          <a:p>
            <a:r>
              <a:rPr lang="it-IT" dirty="0" smtClean="0"/>
              <a:t>1. l’uomo tende alla felicità.</a:t>
            </a:r>
          </a:p>
          <a:p>
            <a:r>
              <a:rPr lang="it-IT" dirty="0" smtClean="0"/>
              <a:t>2. l’agire morale non garantisce la felicità.</a:t>
            </a:r>
          </a:p>
          <a:p>
            <a:r>
              <a:rPr lang="it-IT" dirty="0" smtClean="0"/>
              <a:t>3. l’uomo tende a realizzare il sommo bene, ma in questa vita è impraticabile.</a:t>
            </a:r>
          </a:p>
          <a:p>
            <a:r>
              <a:rPr lang="it-IT" dirty="0" smtClean="0"/>
              <a:t>4. questa tendenza continua dopo la morte (postulato dell’immortalità dell’anima).</a:t>
            </a:r>
          </a:p>
          <a:p>
            <a:r>
              <a:rPr lang="it-IT" dirty="0" smtClean="0"/>
              <a:t>5. Dio è garante del fatto che questo processo giungerà a buon fine.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00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te">
  <a:themeElements>
    <a:clrScheme name="Adiacent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296</TotalTime>
  <Words>557</Words>
  <Application>Microsoft Office PowerPoint</Application>
  <PresentationFormat>Presentazione su schermo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Adiacente</vt:lpstr>
      <vt:lpstr>Kant</vt:lpstr>
      <vt:lpstr>Le domande fondamentali</vt:lpstr>
      <vt:lpstr>Antropologia e fenomenismo</vt:lpstr>
      <vt:lpstr>Critica della Ragion Pura</vt:lpstr>
      <vt:lpstr>Io penso</vt:lpstr>
      <vt:lpstr>…sempre sull’Io penso</vt:lpstr>
      <vt:lpstr>Critica al concetto di anima</vt:lpstr>
      <vt:lpstr>Antropologia e morale</vt:lpstr>
      <vt:lpstr>Imperativo categorico</vt:lpstr>
      <vt:lpstr>Recupero dell’anima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Gaetano Piccolo</cp:lastModifiedBy>
  <cp:revision>14</cp:revision>
  <dcterms:created xsi:type="dcterms:W3CDTF">2013-10-22T17:05:07Z</dcterms:created>
  <dcterms:modified xsi:type="dcterms:W3CDTF">2013-10-31T08:37:55Z</dcterms:modified>
</cp:coreProperties>
</file>