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67DB83-FD25-47FD-A261-31D8EBA1F8FA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6ED48C7-47AF-4D85-A4A1-FBC5119FBDFD}">
      <dgm:prSet phldrT="[Tes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dirty="0" smtClean="0"/>
            <a:t>persuadere</a:t>
          </a:r>
          <a:endParaRPr lang="it-IT" dirty="0"/>
        </a:p>
      </dgm:t>
    </dgm:pt>
    <dgm:pt modelId="{24DD528A-5A3F-45F8-AE20-157B9431F041}" type="parTrans" cxnId="{D0A131B4-501D-4FD1-8E53-14DD9A189ED9}">
      <dgm:prSet/>
      <dgm:spPr/>
      <dgm:t>
        <a:bodyPr/>
        <a:lstStyle/>
        <a:p>
          <a:endParaRPr lang="it-IT"/>
        </a:p>
      </dgm:t>
    </dgm:pt>
    <dgm:pt modelId="{7BA46FEF-BD20-4BA1-8078-9653A1956A8A}" type="sibTrans" cxnId="{D0A131B4-501D-4FD1-8E53-14DD9A189ED9}">
      <dgm:prSet/>
      <dgm:spPr/>
      <dgm:t>
        <a:bodyPr/>
        <a:lstStyle/>
        <a:p>
          <a:endParaRPr lang="it-IT"/>
        </a:p>
      </dgm:t>
    </dgm:pt>
    <dgm:pt modelId="{6907DA7C-5C34-47DE-ADB6-8AD6E3CB7A0B}">
      <dgm:prSet phldrT="[Tes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dirty="0" smtClean="0"/>
            <a:t>risultato</a:t>
          </a:r>
          <a:endParaRPr lang="it-IT" dirty="0"/>
        </a:p>
      </dgm:t>
    </dgm:pt>
    <dgm:pt modelId="{4F41ADF5-2F15-4BB6-A278-B735670AD18D}" type="parTrans" cxnId="{FD30328C-FCA3-44A4-9259-2BE800356EB5}">
      <dgm:prSet/>
      <dgm:spPr/>
      <dgm:t>
        <a:bodyPr/>
        <a:lstStyle/>
        <a:p>
          <a:endParaRPr lang="it-IT"/>
        </a:p>
      </dgm:t>
    </dgm:pt>
    <dgm:pt modelId="{817BF9D3-5ACB-4DD8-9543-FC08D98825D2}" type="sibTrans" cxnId="{FD30328C-FCA3-44A4-9259-2BE800356EB5}">
      <dgm:prSet/>
      <dgm:spPr/>
      <dgm:t>
        <a:bodyPr/>
        <a:lstStyle/>
        <a:p>
          <a:endParaRPr lang="it-IT"/>
        </a:p>
      </dgm:t>
    </dgm:pt>
    <dgm:pt modelId="{59613E58-D044-4EF9-86C0-FA2100530C33}">
      <dgm:prSet phldrT="[Tes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dirty="0" smtClean="0"/>
            <a:t>volontà</a:t>
          </a:r>
          <a:endParaRPr lang="it-IT" dirty="0"/>
        </a:p>
      </dgm:t>
    </dgm:pt>
    <dgm:pt modelId="{C2511095-3F4A-4F70-83AA-A3EB0AB3BEDD}" type="parTrans" cxnId="{0AD1760E-811D-4CED-B866-E9D02E5F5F75}">
      <dgm:prSet/>
      <dgm:spPr/>
      <dgm:t>
        <a:bodyPr/>
        <a:lstStyle/>
        <a:p>
          <a:endParaRPr lang="it-IT"/>
        </a:p>
      </dgm:t>
    </dgm:pt>
    <dgm:pt modelId="{442858A7-6935-4D9F-90F3-2B9BADF21BBE}" type="sibTrans" cxnId="{0AD1760E-811D-4CED-B866-E9D02E5F5F75}">
      <dgm:prSet/>
      <dgm:spPr/>
      <dgm:t>
        <a:bodyPr/>
        <a:lstStyle/>
        <a:p>
          <a:endParaRPr lang="it-IT"/>
        </a:p>
      </dgm:t>
    </dgm:pt>
    <dgm:pt modelId="{1F88FCDF-8B05-4593-A224-9F643481C708}">
      <dgm:prSet phldrT="[Testo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dirty="0" smtClean="0"/>
            <a:t>convincere</a:t>
          </a:r>
          <a:endParaRPr lang="it-IT" dirty="0"/>
        </a:p>
      </dgm:t>
    </dgm:pt>
    <dgm:pt modelId="{3B3A2C3D-958A-4E7E-9013-5C6B3BE3AF07}" type="parTrans" cxnId="{9AE0D8A8-EEA4-4826-BDB0-D710E4CDA3A5}">
      <dgm:prSet/>
      <dgm:spPr/>
      <dgm:t>
        <a:bodyPr/>
        <a:lstStyle/>
        <a:p>
          <a:endParaRPr lang="it-IT"/>
        </a:p>
      </dgm:t>
    </dgm:pt>
    <dgm:pt modelId="{EBAD9AAF-805A-4F7A-98C5-072197D32B11}" type="sibTrans" cxnId="{9AE0D8A8-EEA4-4826-BDB0-D710E4CDA3A5}">
      <dgm:prSet/>
      <dgm:spPr/>
      <dgm:t>
        <a:bodyPr/>
        <a:lstStyle/>
        <a:p>
          <a:endParaRPr lang="it-IT"/>
        </a:p>
      </dgm:t>
    </dgm:pt>
    <dgm:pt modelId="{D15B68AF-2408-46ED-90FA-E50358E8AC7B}">
      <dgm:prSet phldrT="[Testo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/>
            <a:t>comprensione</a:t>
          </a:r>
          <a:endParaRPr lang="it-IT" dirty="0"/>
        </a:p>
      </dgm:t>
    </dgm:pt>
    <dgm:pt modelId="{92F5C322-FFBF-4024-95A0-AAE675BDFD5A}" type="parTrans" cxnId="{2A6A5F89-EEA6-4E9B-AA13-2B6EC86A0891}">
      <dgm:prSet/>
      <dgm:spPr/>
      <dgm:t>
        <a:bodyPr/>
        <a:lstStyle/>
        <a:p>
          <a:endParaRPr lang="it-IT"/>
        </a:p>
      </dgm:t>
    </dgm:pt>
    <dgm:pt modelId="{D7F4595D-30B6-440C-AEBD-C8F041462895}" type="sibTrans" cxnId="{2A6A5F89-EEA6-4E9B-AA13-2B6EC86A0891}">
      <dgm:prSet/>
      <dgm:spPr/>
      <dgm:t>
        <a:bodyPr/>
        <a:lstStyle/>
        <a:p>
          <a:endParaRPr lang="it-IT"/>
        </a:p>
      </dgm:t>
    </dgm:pt>
    <dgm:pt modelId="{F5B24E17-4571-453A-A289-C6E72B029FE8}">
      <dgm:prSet phldrT="[Testo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/>
            <a:t>intelletto</a:t>
          </a:r>
          <a:endParaRPr lang="it-IT" dirty="0"/>
        </a:p>
      </dgm:t>
    </dgm:pt>
    <dgm:pt modelId="{F18FA519-FE34-42FE-B61B-AF5DF36838B4}" type="parTrans" cxnId="{44066101-212F-4170-9B98-C8768B849AF7}">
      <dgm:prSet/>
      <dgm:spPr/>
      <dgm:t>
        <a:bodyPr/>
        <a:lstStyle/>
        <a:p>
          <a:endParaRPr lang="it-IT"/>
        </a:p>
      </dgm:t>
    </dgm:pt>
    <dgm:pt modelId="{9FE5B858-062B-436E-86F6-0D87B6428044}" type="sibTrans" cxnId="{44066101-212F-4170-9B98-C8768B849AF7}">
      <dgm:prSet/>
      <dgm:spPr/>
      <dgm:t>
        <a:bodyPr/>
        <a:lstStyle/>
        <a:p>
          <a:endParaRPr lang="it-IT"/>
        </a:p>
      </dgm:t>
    </dgm:pt>
    <dgm:pt modelId="{AEA2E6D5-93AF-4A50-AE1C-BB33E259CA58}" type="pres">
      <dgm:prSet presAssocID="{0A67DB83-FD25-47FD-A261-31D8EBA1F8FA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DD569C7F-713E-499E-8E46-BB9652C28F7F}" type="pres">
      <dgm:prSet presAssocID="{D6ED48C7-47AF-4D85-A4A1-FBC5119FBDFD}" presName="posSpace" presStyleCnt="0"/>
      <dgm:spPr/>
    </dgm:pt>
    <dgm:pt modelId="{4C2461B5-1F2B-4085-A6EB-C3771A2585CC}" type="pres">
      <dgm:prSet presAssocID="{D6ED48C7-47AF-4D85-A4A1-FBC5119FBDFD}" presName="vertFlow" presStyleCnt="0"/>
      <dgm:spPr/>
    </dgm:pt>
    <dgm:pt modelId="{0CE27BA0-20ED-4362-AE1D-63B6A96968FE}" type="pres">
      <dgm:prSet presAssocID="{D6ED48C7-47AF-4D85-A4A1-FBC5119FBDFD}" presName="topSpace" presStyleCnt="0"/>
      <dgm:spPr/>
    </dgm:pt>
    <dgm:pt modelId="{65B92C92-D516-418B-8E9F-8F1887DFC756}" type="pres">
      <dgm:prSet presAssocID="{D6ED48C7-47AF-4D85-A4A1-FBC5119FBDFD}" presName="firstComp" presStyleCnt="0"/>
      <dgm:spPr/>
    </dgm:pt>
    <dgm:pt modelId="{709F03D8-BC79-4D27-B8F0-06F17C029F2C}" type="pres">
      <dgm:prSet presAssocID="{D6ED48C7-47AF-4D85-A4A1-FBC5119FBDFD}" presName="firstChild" presStyleLbl="bgAccFollowNode1" presStyleIdx="0" presStyleCnt="4"/>
      <dgm:spPr/>
      <dgm:t>
        <a:bodyPr/>
        <a:lstStyle/>
        <a:p>
          <a:endParaRPr lang="it-IT"/>
        </a:p>
      </dgm:t>
    </dgm:pt>
    <dgm:pt modelId="{32E83B26-6111-4B89-A966-C892A82F438B}" type="pres">
      <dgm:prSet presAssocID="{D6ED48C7-47AF-4D85-A4A1-FBC5119FBDFD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704478B-958E-45FD-BE3E-75107A728A38}" type="pres">
      <dgm:prSet presAssocID="{59613E58-D044-4EF9-86C0-FA2100530C33}" presName="comp" presStyleCnt="0"/>
      <dgm:spPr/>
    </dgm:pt>
    <dgm:pt modelId="{F46FFE38-C6E0-40DD-8D09-F2F190B2C03B}" type="pres">
      <dgm:prSet presAssocID="{59613E58-D044-4EF9-86C0-FA2100530C33}" presName="child" presStyleLbl="bgAccFollowNode1" presStyleIdx="1" presStyleCnt="4"/>
      <dgm:spPr/>
      <dgm:t>
        <a:bodyPr/>
        <a:lstStyle/>
        <a:p>
          <a:endParaRPr lang="it-IT"/>
        </a:p>
      </dgm:t>
    </dgm:pt>
    <dgm:pt modelId="{69935F83-206D-4FFE-A279-78C45B03F51B}" type="pres">
      <dgm:prSet presAssocID="{59613E58-D044-4EF9-86C0-FA2100530C33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58F48E2-25AD-4929-8EC4-E8AE099CBFC7}" type="pres">
      <dgm:prSet presAssocID="{D6ED48C7-47AF-4D85-A4A1-FBC5119FBDFD}" presName="negSpace" presStyleCnt="0"/>
      <dgm:spPr/>
    </dgm:pt>
    <dgm:pt modelId="{ACCBCC02-7E12-48B0-AA5B-96C4A3810AA4}" type="pres">
      <dgm:prSet presAssocID="{D6ED48C7-47AF-4D85-A4A1-FBC5119FBDFD}" presName="circle" presStyleLbl="node1" presStyleIdx="0" presStyleCnt="2"/>
      <dgm:spPr/>
      <dgm:t>
        <a:bodyPr/>
        <a:lstStyle/>
        <a:p>
          <a:endParaRPr lang="it-IT"/>
        </a:p>
      </dgm:t>
    </dgm:pt>
    <dgm:pt modelId="{15A550F5-21CF-4FC6-BB34-5630319B851E}" type="pres">
      <dgm:prSet presAssocID="{7BA46FEF-BD20-4BA1-8078-9653A1956A8A}" presName="transSpace" presStyleCnt="0"/>
      <dgm:spPr/>
    </dgm:pt>
    <dgm:pt modelId="{9CA79327-46CC-4F6D-B923-3C5E974A6B63}" type="pres">
      <dgm:prSet presAssocID="{1F88FCDF-8B05-4593-A224-9F643481C708}" presName="posSpace" presStyleCnt="0"/>
      <dgm:spPr/>
    </dgm:pt>
    <dgm:pt modelId="{C860696F-FCF9-49F2-82A2-B213A4ED0170}" type="pres">
      <dgm:prSet presAssocID="{1F88FCDF-8B05-4593-A224-9F643481C708}" presName="vertFlow" presStyleCnt="0"/>
      <dgm:spPr/>
    </dgm:pt>
    <dgm:pt modelId="{53ACE80B-FD4B-484D-9758-488811FF618F}" type="pres">
      <dgm:prSet presAssocID="{1F88FCDF-8B05-4593-A224-9F643481C708}" presName="topSpace" presStyleCnt="0"/>
      <dgm:spPr/>
    </dgm:pt>
    <dgm:pt modelId="{B60C88E5-7C02-4402-9BE8-141695C15F19}" type="pres">
      <dgm:prSet presAssocID="{1F88FCDF-8B05-4593-A224-9F643481C708}" presName="firstComp" presStyleCnt="0"/>
      <dgm:spPr/>
    </dgm:pt>
    <dgm:pt modelId="{9DB3DB11-3C7B-4C63-9220-990B23F051D8}" type="pres">
      <dgm:prSet presAssocID="{1F88FCDF-8B05-4593-A224-9F643481C708}" presName="firstChild" presStyleLbl="bgAccFollowNode1" presStyleIdx="2" presStyleCnt="4"/>
      <dgm:spPr/>
      <dgm:t>
        <a:bodyPr/>
        <a:lstStyle/>
        <a:p>
          <a:endParaRPr lang="it-IT"/>
        </a:p>
      </dgm:t>
    </dgm:pt>
    <dgm:pt modelId="{B7D42505-9892-4F71-97CB-DEC80B515083}" type="pres">
      <dgm:prSet presAssocID="{1F88FCDF-8B05-4593-A224-9F643481C708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017BD4-2181-4FAF-BE98-30B8751737D0}" type="pres">
      <dgm:prSet presAssocID="{F5B24E17-4571-453A-A289-C6E72B029FE8}" presName="comp" presStyleCnt="0"/>
      <dgm:spPr/>
    </dgm:pt>
    <dgm:pt modelId="{9FB807DE-9B8C-4C08-93CD-039369107EC5}" type="pres">
      <dgm:prSet presAssocID="{F5B24E17-4571-453A-A289-C6E72B029FE8}" presName="child" presStyleLbl="bgAccFollowNode1" presStyleIdx="3" presStyleCnt="4"/>
      <dgm:spPr/>
      <dgm:t>
        <a:bodyPr/>
        <a:lstStyle/>
        <a:p>
          <a:endParaRPr lang="it-IT"/>
        </a:p>
      </dgm:t>
    </dgm:pt>
    <dgm:pt modelId="{0652A34C-4C66-4DA4-917B-916BDACC1697}" type="pres">
      <dgm:prSet presAssocID="{F5B24E17-4571-453A-A289-C6E72B029FE8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58F4CF-0ECC-412F-86F2-A3B19DC8CD01}" type="pres">
      <dgm:prSet presAssocID="{1F88FCDF-8B05-4593-A224-9F643481C708}" presName="negSpace" presStyleCnt="0"/>
      <dgm:spPr/>
    </dgm:pt>
    <dgm:pt modelId="{7998122C-BFB1-4ECB-91F7-5A3E447B0F47}" type="pres">
      <dgm:prSet presAssocID="{1F88FCDF-8B05-4593-A224-9F643481C708}" presName="circle" presStyleLbl="node1" presStyleIdx="1" presStyleCnt="2"/>
      <dgm:spPr/>
      <dgm:t>
        <a:bodyPr/>
        <a:lstStyle/>
        <a:p>
          <a:endParaRPr lang="it-IT"/>
        </a:p>
      </dgm:t>
    </dgm:pt>
  </dgm:ptLst>
  <dgm:cxnLst>
    <dgm:cxn modelId="{BC5A9EF1-AA16-4668-9A78-DCBAB25480CC}" type="presOf" srcId="{1F88FCDF-8B05-4593-A224-9F643481C708}" destId="{7998122C-BFB1-4ECB-91F7-5A3E447B0F47}" srcOrd="0" destOrd="0" presId="urn:microsoft.com/office/officeart/2005/8/layout/hList9"/>
    <dgm:cxn modelId="{BF855718-F565-4B06-8208-A1BABD66A77B}" type="presOf" srcId="{6907DA7C-5C34-47DE-ADB6-8AD6E3CB7A0B}" destId="{32E83B26-6111-4B89-A966-C892A82F438B}" srcOrd="1" destOrd="0" presId="urn:microsoft.com/office/officeart/2005/8/layout/hList9"/>
    <dgm:cxn modelId="{FD30328C-FCA3-44A4-9259-2BE800356EB5}" srcId="{D6ED48C7-47AF-4D85-A4A1-FBC5119FBDFD}" destId="{6907DA7C-5C34-47DE-ADB6-8AD6E3CB7A0B}" srcOrd="0" destOrd="0" parTransId="{4F41ADF5-2F15-4BB6-A278-B735670AD18D}" sibTransId="{817BF9D3-5ACB-4DD8-9543-FC08D98825D2}"/>
    <dgm:cxn modelId="{9AE0D8A8-EEA4-4826-BDB0-D710E4CDA3A5}" srcId="{0A67DB83-FD25-47FD-A261-31D8EBA1F8FA}" destId="{1F88FCDF-8B05-4593-A224-9F643481C708}" srcOrd="1" destOrd="0" parTransId="{3B3A2C3D-958A-4E7E-9013-5C6B3BE3AF07}" sibTransId="{EBAD9AAF-805A-4F7A-98C5-072197D32B11}"/>
    <dgm:cxn modelId="{06027790-D59F-4B64-8C74-CC6B8B547AB5}" type="presOf" srcId="{59613E58-D044-4EF9-86C0-FA2100530C33}" destId="{F46FFE38-C6E0-40DD-8D09-F2F190B2C03B}" srcOrd="0" destOrd="0" presId="urn:microsoft.com/office/officeart/2005/8/layout/hList9"/>
    <dgm:cxn modelId="{2A6A5F89-EEA6-4E9B-AA13-2B6EC86A0891}" srcId="{1F88FCDF-8B05-4593-A224-9F643481C708}" destId="{D15B68AF-2408-46ED-90FA-E50358E8AC7B}" srcOrd="0" destOrd="0" parTransId="{92F5C322-FFBF-4024-95A0-AAE675BDFD5A}" sibTransId="{D7F4595D-30B6-440C-AEBD-C8F041462895}"/>
    <dgm:cxn modelId="{E7F6AB60-BD5D-498B-AFD5-444EB3236A4A}" type="presOf" srcId="{59613E58-D044-4EF9-86C0-FA2100530C33}" destId="{69935F83-206D-4FFE-A279-78C45B03F51B}" srcOrd="1" destOrd="0" presId="urn:microsoft.com/office/officeart/2005/8/layout/hList9"/>
    <dgm:cxn modelId="{AD7A0529-CE6E-4360-8F93-20BF9A5F0AD6}" type="presOf" srcId="{F5B24E17-4571-453A-A289-C6E72B029FE8}" destId="{9FB807DE-9B8C-4C08-93CD-039369107EC5}" srcOrd="0" destOrd="0" presId="urn:microsoft.com/office/officeart/2005/8/layout/hList9"/>
    <dgm:cxn modelId="{AF0006AA-59F7-496C-8451-213E6CD79A0F}" type="presOf" srcId="{F5B24E17-4571-453A-A289-C6E72B029FE8}" destId="{0652A34C-4C66-4DA4-917B-916BDACC1697}" srcOrd="1" destOrd="0" presId="urn:microsoft.com/office/officeart/2005/8/layout/hList9"/>
    <dgm:cxn modelId="{ED6723CF-671A-47BC-8A3D-970996196F41}" type="presOf" srcId="{D15B68AF-2408-46ED-90FA-E50358E8AC7B}" destId="{9DB3DB11-3C7B-4C63-9220-990B23F051D8}" srcOrd="0" destOrd="0" presId="urn:microsoft.com/office/officeart/2005/8/layout/hList9"/>
    <dgm:cxn modelId="{44066101-212F-4170-9B98-C8768B849AF7}" srcId="{1F88FCDF-8B05-4593-A224-9F643481C708}" destId="{F5B24E17-4571-453A-A289-C6E72B029FE8}" srcOrd="1" destOrd="0" parTransId="{F18FA519-FE34-42FE-B61B-AF5DF36838B4}" sibTransId="{9FE5B858-062B-436E-86F6-0D87B6428044}"/>
    <dgm:cxn modelId="{BD4D60B5-1D3B-47DE-85AB-49B78DF243F3}" type="presOf" srcId="{0A67DB83-FD25-47FD-A261-31D8EBA1F8FA}" destId="{AEA2E6D5-93AF-4A50-AE1C-BB33E259CA58}" srcOrd="0" destOrd="0" presId="urn:microsoft.com/office/officeart/2005/8/layout/hList9"/>
    <dgm:cxn modelId="{38A091D2-2B0A-4617-A7BC-E85713EF7353}" type="presOf" srcId="{D15B68AF-2408-46ED-90FA-E50358E8AC7B}" destId="{B7D42505-9892-4F71-97CB-DEC80B515083}" srcOrd="1" destOrd="0" presId="urn:microsoft.com/office/officeart/2005/8/layout/hList9"/>
    <dgm:cxn modelId="{DD4C5FDB-AFBA-49C3-9E70-C59FF48D63D5}" type="presOf" srcId="{D6ED48C7-47AF-4D85-A4A1-FBC5119FBDFD}" destId="{ACCBCC02-7E12-48B0-AA5B-96C4A3810AA4}" srcOrd="0" destOrd="0" presId="urn:microsoft.com/office/officeart/2005/8/layout/hList9"/>
    <dgm:cxn modelId="{DB1FBD27-7220-442A-A874-E4EA71969E75}" type="presOf" srcId="{6907DA7C-5C34-47DE-ADB6-8AD6E3CB7A0B}" destId="{709F03D8-BC79-4D27-B8F0-06F17C029F2C}" srcOrd="0" destOrd="0" presId="urn:microsoft.com/office/officeart/2005/8/layout/hList9"/>
    <dgm:cxn modelId="{0AD1760E-811D-4CED-B866-E9D02E5F5F75}" srcId="{D6ED48C7-47AF-4D85-A4A1-FBC5119FBDFD}" destId="{59613E58-D044-4EF9-86C0-FA2100530C33}" srcOrd="1" destOrd="0" parTransId="{C2511095-3F4A-4F70-83AA-A3EB0AB3BEDD}" sibTransId="{442858A7-6935-4D9F-90F3-2B9BADF21BBE}"/>
    <dgm:cxn modelId="{D0A131B4-501D-4FD1-8E53-14DD9A189ED9}" srcId="{0A67DB83-FD25-47FD-A261-31D8EBA1F8FA}" destId="{D6ED48C7-47AF-4D85-A4A1-FBC5119FBDFD}" srcOrd="0" destOrd="0" parTransId="{24DD528A-5A3F-45F8-AE20-157B9431F041}" sibTransId="{7BA46FEF-BD20-4BA1-8078-9653A1956A8A}"/>
    <dgm:cxn modelId="{10B0FEFD-F974-4DCF-A135-A93D28BFBECC}" type="presParOf" srcId="{AEA2E6D5-93AF-4A50-AE1C-BB33E259CA58}" destId="{DD569C7F-713E-499E-8E46-BB9652C28F7F}" srcOrd="0" destOrd="0" presId="urn:microsoft.com/office/officeart/2005/8/layout/hList9"/>
    <dgm:cxn modelId="{E6B61908-0825-4F8C-887D-5A82C354A11E}" type="presParOf" srcId="{AEA2E6D5-93AF-4A50-AE1C-BB33E259CA58}" destId="{4C2461B5-1F2B-4085-A6EB-C3771A2585CC}" srcOrd="1" destOrd="0" presId="urn:microsoft.com/office/officeart/2005/8/layout/hList9"/>
    <dgm:cxn modelId="{11C594CC-578C-4C7D-9431-F68AB9D2578D}" type="presParOf" srcId="{4C2461B5-1F2B-4085-A6EB-C3771A2585CC}" destId="{0CE27BA0-20ED-4362-AE1D-63B6A96968FE}" srcOrd="0" destOrd="0" presId="urn:microsoft.com/office/officeart/2005/8/layout/hList9"/>
    <dgm:cxn modelId="{42B146AD-BD7D-4FB7-8808-D215C5EAF3CE}" type="presParOf" srcId="{4C2461B5-1F2B-4085-A6EB-C3771A2585CC}" destId="{65B92C92-D516-418B-8E9F-8F1887DFC756}" srcOrd="1" destOrd="0" presId="urn:microsoft.com/office/officeart/2005/8/layout/hList9"/>
    <dgm:cxn modelId="{9C874EEB-2D4F-4A6D-8E38-EFEBC556A7CC}" type="presParOf" srcId="{65B92C92-D516-418B-8E9F-8F1887DFC756}" destId="{709F03D8-BC79-4D27-B8F0-06F17C029F2C}" srcOrd="0" destOrd="0" presId="urn:microsoft.com/office/officeart/2005/8/layout/hList9"/>
    <dgm:cxn modelId="{B31D1782-1316-49BD-8E55-ACF701C8B1FE}" type="presParOf" srcId="{65B92C92-D516-418B-8E9F-8F1887DFC756}" destId="{32E83B26-6111-4B89-A966-C892A82F438B}" srcOrd="1" destOrd="0" presId="urn:microsoft.com/office/officeart/2005/8/layout/hList9"/>
    <dgm:cxn modelId="{35827AFB-2544-4027-9F5E-8EF58F80A36A}" type="presParOf" srcId="{4C2461B5-1F2B-4085-A6EB-C3771A2585CC}" destId="{C704478B-958E-45FD-BE3E-75107A728A38}" srcOrd="2" destOrd="0" presId="urn:microsoft.com/office/officeart/2005/8/layout/hList9"/>
    <dgm:cxn modelId="{960D93AF-7190-4E31-993F-BE0374AA7984}" type="presParOf" srcId="{C704478B-958E-45FD-BE3E-75107A728A38}" destId="{F46FFE38-C6E0-40DD-8D09-F2F190B2C03B}" srcOrd="0" destOrd="0" presId="urn:microsoft.com/office/officeart/2005/8/layout/hList9"/>
    <dgm:cxn modelId="{F9DB7458-472E-4AF5-8AB7-5E9DA14ABEE8}" type="presParOf" srcId="{C704478B-958E-45FD-BE3E-75107A728A38}" destId="{69935F83-206D-4FFE-A279-78C45B03F51B}" srcOrd="1" destOrd="0" presId="urn:microsoft.com/office/officeart/2005/8/layout/hList9"/>
    <dgm:cxn modelId="{E2A75A9D-6842-46D3-AA24-CB34C8AE0B2B}" type="presParOf" srcId="{AEA2E6D5-93AF-4A50-AE1C-BB33E259CA58}" destId="{258F48E2-25AD-4929-8EC4-E8AE099CBFC7}" srcOrd="2" destOrd="0" presId="urn:microsoft.com/office/officeart/2005/8/layout/hList9"/>
    <dgm:cxn modelId="{17F9B3B4-DD85-40BA-A7C1-4A721667FC6D}" type="presParOf" srcId="{AEA2E6D5-93AF-4A50-AE1C-BB33E259CA58}" destId="{ACCBCC02-7E12-48B0-AA5B-96C4A3810AA4}" srcOrd="3" destOrd="0" presId="urn:microsoft.com/office/officeart/2005/8/layout/hList9"/>
    <dgm:cxn modelId="{A66205A0-D683-42B9-8068-CF77DFB392A5}" type="presParOf" srcId="{AEA2E6D5-93AF-4A50-AE1C-BB33E259CA58}" destId="{15A550F5-21CF-4FC6-BB34-5630319B851E}" srcOrd="4" destOrd="0" presId="urn:microsoft.com/office/officeart/2005/8/layout/hList9"/>
    <dgm:cxn modelId="{E9909BC7-CE11-4FA4-A76B-6AFCAEE5AA59}" type="presParOf" srcId="{AEA2E6D5-93AF-4A50-AE1C-BB33E259CA58}" destId="{9CA79327-46CC-4F6D-B923-3C5E974A6B63}" srcOrd="5" destOrd="0" presId="urn:microsoft.com/office/officeart/2005/8/layout/hList9"/>
    <dgm:cxn modelId="{3DC9EF86-A428-46FD-94FD-64CBD55C9004}" type="presParOf" srcId="{AEA2E6D5-93AF-4A50-AE1C-BB33E259CA58}" destId="{C860696F-FCF9-49F2-82A2-B213A4ED0170}" srcOrd="6" destOrd="0" presId="urn:microsoft.com/office/officeart/2005/8/layout/hList9"/>
    <dgm:cxn modelId="{9C6D65F1-736D-4B8A-A9C4-24B4764BBD37}" type="presParOf" srcId="{C860696F-FCF9-49F2-82A2-B213A4ED0170}" destId="{53ACE80B-FD4B-484D-9758-488811FF618F}" srcOrd="0" destOrd="0" presId="urn:microsoft.com/office/officeart/2005/8/layout/hList9"/>
    <dgm:cxn modelId="{3365D469-D610-4AF3-AE6A-54EC827EE2EE}" type="presParOf" srcId="{C860696F-FCF9-49F2-82A2-B213A4ED0170}" destId="{B60C88E5-7C02-4402-9BE8-141695C15F19}" srcOrd="1" destOrd="0" presId="urn:microsoft.com/office/officeart/2005/8/layout/hList9"/>
    <dgm:cxn modelId="{7C0F38FA-CDA1-4735-A1DA-383B54DB34DD}" type="presParOf" srcId="{B60C88E5-7C02-4402-9BE8-141695C15F19}" destId="{9DB3DB11-3C7B-4C63-9220-990B23F051D8}" srcOrd="0" destOrd="0" presId="urn:microsoft.com/office/officeart/2005/8/layout/hList9"/>
    <dgm:cxn modelId="{E73622DC-A601-4581-8DA1-6DE8D6C2F282}" type="presParOf" srcId="{B60C88E5-7C02-4402-9BE8-141695C15F19}" destId="{B7D42505-9892-4F71-97CB-DEC80B515083}" srcOrd="1" destOrd="0" presId="urn:microsoft.com/office/officeart/2005/8/layout/hList9"/>
    <dgm:cxn modelId="{1A7115C3-51AC-4DC5-BBDA-6FB18BE0C488}" type="presParOf" srcId="{C860696F-FCF9-49F2-82A2-B213A4ED0170}" destId="{AD017BD4-2181-4FAF-BE98-30B8751737D0}" srcOrd="2" destOrd="0" presId="urn:microsoft.com/office/officeart/2005/8/layout/hList9"/>
    <dgm:cxn modelId="{AAB74C47-E85A-4A17-853F-0B5B31F3D876}" type="presParOf" srcId="{AD017BD4-2181-4FAF-BE98-30B8751737D0}" destId="{9FB807DE-9B8C-4C08-93CD-039369107EC5}" srcOrd="0" destOrd="0" presId="urn:microsoft.com/office/officeart/2005/8/layout/hList9"/>
    <dgm:cxn modelId="{61149F8A-D321-43BB-966E-8135C127D110}" type="presParOf" srcId="{AD017BD4-2181-4FAF-BE98-30B8751737D0}" destId="{0652A34C-4C66-4DA4-917B-916BDACC1697}" srcOrd="1" destOrd="0" presId="urn:microsoft.com/office/officeart/2005/8/layout/hList9"/>
    <dgm:cxn modelId="{3CD57819-D805-4260-B98F-C149A85F0452}" type="presParOf" srcId="{AEA2E6D5-93AF-4A50-AE1C-BB33E259CA58}" destId="{B658F4CF-0ECC-412F-86F2-A3B19DC8CD01}" srcOrd="7" destOrd="0" presId="urn:microsoft.com/office/officeart/2005/8/layout/hList9"/>
    <dgm:cxn modelId="{8E2A9AC9-403B-46DB-A7D4-6F2AAB5782D0}" type="presParOf" srcId="{AEA2E6D5-93AF-4A50-AE1C-BB33E259CA58}" destId="{7998122C-BFB1-4ECB-91F7-5A3E447B0F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2308F7-3AEA-4FA3-AE32-8461D82F3A75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37D31EB-A043-478A-98BE-199A1D910EC9}">
      <dgm:prSet phldrT="[Tes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dirty="0" err="1" smtClean="0"/>
            <a:t>Videtur</a:t>
          </a:r>
          <a:r>
            <a:rPr lang="it-IT" dirty="0" smtClean="0"/>
            <a:t> </a:t>
          </a:r>
          <a:endParaRPr lang="it-IT" dirty="0"/>
        </a:p>
      </dgm:t>
    </dgm:pt>
    <dgm:pt modelId="{3447DC61-26B1-4346-9ED0-EE5DE3421BBB}" type="parTrans" cxnId="{5802C9A3-D20C-42C1-A06C-8B9BF3860515}">
      <dgm:prSet/>
      <dgm:spPr/>
      <dgm:t>
        <a:bodyPr/>
        <a:lstStyle/>
        <a:p>
          <a:endParaRPr lang="it-IT"/>
        </a:p>
      </dgm:t>
    </dgm:pt>
    <dgm:pt modelId="{B68BE87C-C304-481E-BDFB-06044675BE80}" type="sibTrans" cxnId="{5802C9A3-D20C-42C1-A06C-8B9BF3860515}">
      <dgm:prSet/>
      <dgm:spPr/>
      <dgm:t>
        <a:bodyPr/>
        <a:lstStyle/>
        <a:p>
          <a:endParaRPr lang="it-IT"/>
        </a:p>
      </dgm:t>
    </dgm:pt>
    <dgm:pt modelId="{0F3B9CA1-454A-40D6-9B9B-9B9F94F542F9}">
      <dgm:prSet phldrT="[Tes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dirty="0" err="1" smtClean="0"/>
            <a:t>Sed</a:t>
          </a:r>
          <a:r>
            <a:rPr lang="it-IT" dirty="0" smtClean="0"/>
            <a:t> contra</a:t>
          </a:r>
          <a:endParaRPr lang="it-IT" dirty="0"/>
        </a:p>
      </dgm:t>
    </dgm:pt>
    <dgm:pt modelId="{14F2E23D-9CE4-4E3E-AE4F-B6BA1B9C025B}" type="parTrans" cxnId="{4E031C3C-23AA-4BBF-8567-376E4C3813D5}">
      <dgm:prSet/>
      <dgm:spPr/>
      <dgm:t>
        <a:bodyPr/>
        <a:lstStyle/>
        <a:p>
          <a:endParaRPr lang="it-IT"/>
        </a:p>
      </dgm:t>
    </dgm:pt>
    <dgm:pt modelId="{210D0F11-18DC-46D8-B952-964C7EF62107}" type="sibTrans" cxnId="{4E031C3C-23AA-4BBF-8567-376E4C3813D5}">
      <dgm:prSet/>
      <dgm:spPr/>
      <dgm:t>
        <a:bodyPr/>
        <a:lstStyle/>
        <a:p>
          <a:endParaRPr lang="it-IT"/>
        </a:p>
      </dgm:t>
    </dgm:pt>
    <dgm:pt modelId="{04D39C51-E3C5-4D80-B524-4FDFD7D3EE2E}">
      <dgm:prSet phldrT="[Testo]"/>
      <dgm:spPr/>
      <dgm:t>
        <a:bodyPr/>
        <a:lstStyle/>
        <a:p>
          <a:r>
            <a:rPr lang="it-IT" dirty="0" err="1" smtClean="0"/>
            <a:t>Respondeo</a:t>
          </a:r>
          <a:r>
            <a:rPr lang="it-IT" dirty="0" smtClean="0"/>
            <a:t> </a:t>
          </a:r>
          <a:endParaRPr lang="it-IT" dirty="0"/>
        </a:p>
      </dgm:t>
    </dgm:pt>
    <dgm:pt modelId="{062F079A-8CA8-4ABA-B522-84FC8E5CB22A}" type="parTrans" cxnId="{B929D75F-E262-411B-8D98-13C5EF1DFDB1}">
      <dgm:prSet/>
      <dgm:spPr/>
      <dgm:t>
        <a:bodyPr/>
        <a:lstStyle/>
        <a:p>
          <a:endParaRPr lang="it-IT"/>
        </a:p>
      </dgm:t>
    </dgm:pt>
    <dgm:pt modelId="{BA6B5B8B-66CF-414A-8120-7776B6ED0094}" type="sibTrans" cxnId="{B929D75F-E262-411B-8D98-13C5EF1DFDB1}">
      <dgm:prSet/>
      <dgm:spPr/>
      <dgm:t>
        <a:bodyPr/>
        <a:lstStyle/>
        <a:p>
          <a:endParaRPr lang="it-IT"/>
        </a:p>
      </dgm:t>
    </dgm:pt>
    <dgm:pt modelId="{AD181DD7-6069-47D0-90F7-B647611A0BF8}" type="pres">
      <dgm:prSet presAssocID="{0B2308F7-3AEA-4FA3-AE32-8461D82F3A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A8E08FE-694B-4C1F-B8F3-AABA35C84B3F}" type="pres">
      <dgm:prSet presAssocID="{137D31EB-A043-478A-98BE-199A1D910EC9}" presName="parentLin" presStyleCnt="0"/>
      <dgm:spPr/>
    </dgm:pt>
    <dgm:pt modelId="{D6984F16-6058-4AAB-AAAB-D1E085E6DEAB}" type="pres">
      <dgm:prSet presAssocID="{137D31EB-A043-478A-98BE-199A1D910EC9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52832347-C3D4-4675-AC9A-A2BFE7AD7BB2}" type="pres">
      <dgm:prSet presAssocID="{137D31EB-A043-478A-98BE-199A1D910EC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0DA4EA4-8406-4BB5-B2A3-99CC7034BF4D}" type="pres">
      <dgm:prSet presAssocID="{137D31EB-A043-478A-98BE-199A1D910EC9}" presName="negativeSpace" presStyleCnt="0"/>
      <dgm:spPr/>
    </dgm:pt>
    <dgm:pt modelId="{27AC98DA-5D05-4345-84FA-1222D308BF74}" type="pres">
      <dgm:prSet presAssocID="{137D31EB-A043-478A-98BE-199A1D910EC9}" presName="childText" presStyleLbl="conFgAcc1" presStyleIdx="0" presStyleCnt="3">
        <dgm:presLayoutVars>
          <dgm:bulletEnabled val="1"/>
        </dgm:presLayoutVars>
      </dgm:prSet>
      <dgm:spPr/>
    </dgm:pt>
    <dgm:pt modelId="{BFC622F6-DF44-4124-A153-024E8597543E}" type="pres">
      <dgm:prSet presAssocID="{B68BE87C-C304-481E-BDFB-06044675BE80}" presName="spaceBetweenRectangles" presStyleCnt="0"/>
      <dgm:spPr/>
    </dgm:pt>
    <dgm:pt modelId="{8AC30DEE-981E-4296-9EE3-6CE219953979}" type="pres">
      <dgm:prSet presAssocID="{0F3B9CA1-454A-40D6-9B9B-9B9F94F542F9}" presName="parentLin" presStyleCnt="0"/>
      <dgm:spPr/>
    </dgm:pt>
    <dgm:pt modelId="{CDF6DADD-00B0-478E-871D-ABB5413123A8}" type="pres">
      <dgm:prSet presAssocID="{0F3B9CA1-454A-40D6-9B9B-9B9F94F542F9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A5B33FA1-A079-4FC8-9287-7E4C77E176F7}" type="pres">
      <dgm:prSet presAssocID="{0F3B9CA1-454A-40D6-9B9B-9B9F94F542F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27C91CA-A6DB-4445-8FE0-F6CCD8B4F24F}" type="pres">
      <dgm:prSet presAssocID="{0F3B9CA1-454A-40D6-9B9B-9B9F94F542F9}" presName="negativeSpace" presStyleCnt="0"/>
      <dgm:spPr/>
    </dgm:pt>
    <dgm:pt modelId="{3CB7D3D4-E76E-4FD9-B150-B77421328449}" type="pres">
      <dgm:prSet presAssocID="{0F3B9CA1-454A-40D6-9B9B-9B9F94F542F9}" presName="childText" presStyleLbl="conFgAcc1" presStyleIdx="1" presStyleCnt="3">
        <dgm:presLayoutVars>
          <dgm:bulletEnabled val="1"/>
        </dgm:presLayoutVars>
      </dgm:prSet>
      <dgm:spPr/>
    </dgm:pt>
    <dgm:pt modelId="{76FFD814-4B7D-4E14-B629-C1461ED81F2F}" type="pres">
      <dgm:prSet presAssocID="{210D0F11-18DC-46D8-B952-964C7EF62107}" presName="spaceBetweenRectangles" presStyleCnt="0"/>
      <dgm:spPr/>
    </dgm:pt>
    <dgm:pt modelId="{2CDA2C51-3619-4C39-83E3-CECA13E94334}" type="pres">
      <dgm:prSet presAssocID="{04D39C51-E3C5-4D80-B524-4FDFD7D3EE2E}" presName="parentLin" presStyleCnt="0"/>
      <dgm:spPr/>
    </dgm:pt>
    <dgm:pt modelId="{B090E344-3F00-400E-B9EC-BE149019D984}" type="pres">
      <dgm:prSet presAssocID="{04D39C51-E3C5-4D80-B524-4FDFD7D3EE2E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7D194C11-1FB3-42F2-9449-0FD3378170FD}" type="pres">
      <dgm:prSet presAssocID="{04D39C51-E3C5-4D80-B524-4FDFD7D3EE2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BC78DBB-0DA6-4AB8-AF81-B3900ECBD298}" type="pres">
      <dgm:prSet presAssocID="{04D39C51-E3C5-4D80-B524-4FDFD7D3EE2E}" presName="negativeSpace" presStyleCnt="0"/>
      <dgm:spPr/>
    </dgm:pt>
    <dgm:pt modelId="{0369C4EB-5DC6-4DDE-B6DF-CACB76D1AF75}" type="pres">
      <dgm:prSet presAssocID="{04D39C51-E3C5-4D80-B524-4FDFD7D3EE2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80435EF-CE4E-46B7-8F58-ECC080F0FC88}" type="presOf" srcId="{04D39C51-E3C5-4D80-B524-4FDFD7D3EE2E}" destId="{B090E344-3F00-400E-B9EC-BE149019D984}" srcOrd="0" destOrd="0" presId="urn:microsoft.com/office/officeart/2005/8/layout/list1"/>
    <dgm:cxn modelId="{83B96AE4-E7EC-4CCD-BD40-CC399F91ECF4}" type="presOf" srcId="{137D31EB-A043-478A-98BE-199A1D910EC9}" destId="{D6984F16-6058-4AAB-AAAB-D1E085E6DEAB}" srcOrd="0" destOrd="0" presId="urn:microsoft.com/office/officeart/2005/8/layout/list1"/>
    <dgm:cxn modelId="{06CC071D-6D27-49C3-A7DD-45F0200EFC0F}" type="presOf" srcId="{137D31EB-A043-478A-98BE-199A1D910EC9}" destId="{52832347-C3D4-4675-AC9A-A2BFE7AD7BB2}" srcOrd="1" destOrd="0" presId="urn:microsoft.com/office/officeart/2005/8/layout/list1"/>
    <dgm:cxn modelId="{5802C9A3-D20C-42C1-A06C-8B9BF3860515}" srcId="{0B2308F7-3AEA-4FA3-AE32-8461D82F3A75}" destId="{137D31EB-A043-478A-98BE-199A1D910EC9}" srcOrd="0" destOrd="0" parTransId="{3447DC61-26B1-4346-9ED0-EE5DE3421BBB}" sibTransId="{B68BE87C-C304-481E-BDFB-06044675BE80}"/>
    <dgm:cxn modelId="{8054BB2B-E87D-47FC-9FA2-B0DD48762754}" type="presOf" srcId="{0B2308F7-3AEA-4FA3-AE32-8461D82F3A75}" destId="{AD181DD7-6069-47D0-90F7-B647611A0BF8}" srcOrd="0" destOrd="0" presId="urn:microsoft.com/office/officeart/2005/8/layout/list1"/>
    <dgm:cxn modelId="{5B4FCDBF-6999-4DAE-9C63-AE1A626948E8}" type="presOf" srcId="{0F3B9CA1-454A-40D6-9B9B-9B9F94F542F9}" destId="{A5B33FA1-A079-4FC8-9287-7E4C77E176F7}" srcOrd="1" destOrd="0" presId="urn:microsoft.com/office/officeart/2005/8/layout/list1"/>
    <dgm:cxn modelId="{B929D75F-E262-411B-8D98-13C5EF1DFDB1}" srcId="{0B2308F7-3AEA-4FA3-AE32-8461D82F3A75}" destId="{04D39C51-E3C5-4D80-B524-4FDFD7D3EE2E}" srcOrd="2" destOrd="0" parTransId="{062F079A-8CA8-4ABA-B522-84FC8E5CB22A}" sibTransId="{BA6B5B8B-66CF-414A-8120-7776B6ED0094}"/>
    <dgm:cxn modelId="{4BDE90C9-11D9-4CEA-9361-ACF30255315A}" type="presOf" srcId="{04D39C51-E3C5-4D80-B524-4FDFD7D3EE2E}" destId="{7D194C11-1FB3-42F2-9449-0FD3378170FD}" srcOrd="1" destOrd="0" presId="urn:microsoft.com/office/officeart/2005/8/layout/list1"/>
    <dgm:cxn modelId="{9F3B12A0-5933-4243-928A-12F9CC9A1A0B}" type="presOf" srcId="{0F3B9CA1-454A-40D6-9B9B-9B9F94F542F9}" destId="{CDF6DADD-00B0-478E-871D-ABB5413123A8}" srcOrd="0" destOrd="0" presId="urn:microsoft.com/office/officeart/2005/8/layout/list1"/>
    <dgm:cxn modelId="{4E031C3C-23AA-4BBF-8567-376E4C3813D5}" srcId="{0B2308F7-3AEA-4FA3-AE32-8461D82F3A75}" destId="{0F3B9CA1-454A-40D6-9B9B-9B9F94F542F9}" srcOrd="1" destOrd="0" parTransId="{14F2E23D-9CE4-4E3E-AE4F-B6BA1B9C025B}" sibTransId="{210D0F11-18DC-46D8-B952-964C7EF62107}"/>
    <dgm:cxn modelId="{0EEFA06D-8AE4-4CBA-BB3A-A0D31729B1A4}" type="presParOf" srcId="{AD181DD7-6069-47D0-90F7-B647611A0BF8}" destId="{4A8E08FE-694B-4C1F-B8F3-AABA35C84B3F}" srcOrd="0" destOrd="0" presId="urn:microsoft.com/office/officeart/2005/8/layout/list1"/>
    <dgm:cxn modelId="{06D78207-228C-4BAC-926F-49CC40A6FAA1}" type="presParOf" srcId="{4A8E08FE-694B-4C1F-B8F3-AABA35C84B3F}" destId="{D6984F16-6058-4AAB-AAAB-D1E085E6DEAB}" srcOrd="0" destOrd="0" presId="urn:microsoft.com/office/officeart/2005/8/layout/list1"/>
    <dgm:cxn modelId="{74A6716C-67CC-47F5-8C4D-F7073275115B}" type="presParOf" srcId="{4A8E08FE-694B-4C1F-B8F3-AABA35C84B3F}" destId="{52832347-C3D4-4675-AC9A-A2BFE7AD7BB2}" srcOrd="1" destOrd="0" presId="urn:microsoft.com/office/officeart/2005/8/layout/list1"/>
    <dgm:cxn modelId="{5EABFD74-8706-4CCE-A52E-D6071DF8683C}" type="presParOf" srcId="{AD181DD7-6069-47D0-90F7-B647611A0BF8}" destId="{30DA4EA4-8406-4BB5-B2A3-99CC7034BF4D}" srcOrd="1" destOrd="0" presId="urn:microsoft.com/office/officeart/2005/8/layout/list1"/>
    <dgm:cxn modelId="{970DDFC8-F421-4FBB-84A1-7063F20FD8E8}" type="presParOf" srcId="{AD181DD7-6069-47D0-90F7-B647611A0BF8}" destId="{27AC98DA-5D05-4345-84FA-1222D308BF74}" srcOrd="2" destOrd="0" presId="urn:microsoft.com/office/officeart/2005/8/layout/list1"/>
    <dgm:cxn modelId="{72F7A625-4312-4D75-A85C-EBAA4D2222DC}" type="presParOf" srcId="{AD181DD7-6069-47D0-90F7-B647611A0BF8}" destId="{BFC622F6-DF44-4124-A153-024E8597543E}" srcOrd="3" destOrd="0" presId="urn:microsoft.com/office/officeart/2005/8/layout/list1"/>
    <dgm:cxn modelId="{8EBEDA76-C332-4023-80F5-17A274D0F606}" type="presParOf" srcId="{AD181DD7-6069-47D0-90F7-B647611A0BF8}" destId="{8AC30DEE-981E-4296-9EE3-6CE219953979}" srcOrd="4" destOrd="0" presId="urn:microsoft.com/office/officeart/2005/8/layout/list1"/>
    <dgm:cxn modelId="{B76AD2F7-F941-4940-B8D8-9047ADABEBC4}" type="presParOf" srcId="{8AC30DEE-981E-4296-9EE3-6CE219953979}" destId="{CDF6DADD-00B0-478E-871D-ABB5413123A8}" srcOrd="0" destOrd="0" presId="urn:microsoft.com/office/officeart/2005/8/layout/list1"/>
    <dgm:cxn modelId="{3D48DB65-73A4-44E9-A60B-12A5CAC27305}" type="presParOf" srcId="{8AC30DEE-981E-4296-9EE3-6CE219953979}" destId="{A5B33FA1-A079-4FC8-9287-7E4C77E176F7}" srcOrd="1" destOrd="0" presId="urn:microsoft.com/office/officeart/2005/8/layout/list1"/>
    <dgm:cxn modelId="{4A6AFF38-4F0C-4182-AA1C-C9835B4E43B6}" type="presParOf" srcId="{AD181DD7-6069-47D0-90F7-B647611A0BF8}" destId="{B27C91CA-A6DB-4445-8FE0-F6CCD8B4F24F}" srcOrd="5" destOrd="0" presId="urn:microsoft.com/office/officeart/2005/8/layout/list1"/>
    <dgm:cxn modelId="{891767F7-03EB-4801-AC7D-E14928588DFF}" type="presParOf" srcId="{AD181DD7-6069-47D0-90F7-B647611A0BF8}" destId="{3CB7D3D4-E76E-4FD9-B150-B77421328449}" srcOrd="6" destOrd="0" presId="urn:microsoft.com/office/officeart/2005/8/layout/list1"/>
    <dgm:cxn modelId="{642767B1-57A6-465F-8670-B58B036ADC9D}" type="presParOf" srcId="{AD181DD7-6069-47D0-90F7-B647611A0BF8}" destId="{76FFD814-4B7D-4E14-B629-C1461ED81F2F}" srcOrd="7" destOrd="0" presId="urn:microsoft.com/office/officeart/2005/8/layout/list1"/>
    <dgm:cxn modelId="{CBCAC18D-ABE4-4A0B-B990-0D01FBAC85F3}" type="presParOf" srcId="{AD181DD7-6069-47D0-90F7-B647611A0BF8}" destId="{2CDA2C51-3619-4C39-83E3-CECA13E94334}" srcOrd="8" destOrd="0" presId="urn:microsoft.com/office/officeart/2005/8/layout/list1"/>
    <dgm:cxn modelId="{2B7C5DFF-7160-4FB6-B43F-8B23745D076A}" type="presParOf" srcId="{2CDA2C51-3619-4C39-83E3-CECA13E94334}" destId="{B090E344-3F00-400E-B9EC-BE149019D984}" srcOrd="0" destOrd="0" presId="urn:microsoft.com/office/officeart/2005/8/layout/list1"/>
    <dgm:cxn modelId="{F9207D83-6039-4AAB-B43F-7C72B998ABF4}" type="presParOf" srcId="{2CDA2C51-3619-4C39-83E3-CECA13E94334}" destId="{7D194C11-1FB3-42F2-9449-0FD3378170FD}" srcOrd="1" destOrd="0" presId="urn:microsoft.com/office/officeart/2005/8/layout/list1"/>
    <dgm:cxn modelId="{9E10D6F8-8BE8-4AED-BA43-992A3CB5D6E5}" type="presParOf" srcId="{AD181DD7-6069-47D0-90F7-B647611A0BF8}" destId="{EBC78DBB-0DA6-4AB8-AF81-B3900ECBD298}" srcOrd="9" destOrd="0" presId="urn:microsoft.com/office/officeart/2005/8/layout/list1"/>
    <dgm:cxn modelId="{B6956B9F-F2F5-4B63-9E17-D2D79C614AB2}" type="presParOf" srcId="{AD181DD7-6069-47D0-90F7-B647611A0BF8}" destId="{0369C4EB-5DC6-4DDE-B6DF-CACB76D1AF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F03D8-BC79-4D27-B8F0-06F17C029F2C}">
      <dsp:nvSpPr>
        <dsp:cNvPr id="0" name=""/>
        <dsp:cNvSpPr/>
      </dsp:nvSpPr>
      <dsp:spPr>
        <a:xfrm>
          <a:off x="1219887" y="838179"/>
          <a:ext cx="2284610" cy="1523835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risultato</a:t>
          </a:r>
          <a:endParaRPr lang="it-IT" sz="1900" kern="1200" dirty="0"/>
        </a:p>
      </dsp:txBody>
      <dsp:txXfrm>
        <a:off x="1585425" y="838179"/>
        <a:ext cx="1919073" cy="1523835"/>
      </dsp:txXfrm>
    </dsp:sp>
    <dsp:sp modelId="{F46FFE38-C6E0-40DD-8D09-F2F190B2C03B}">
      <dsp:nvSpPr>
        <dsp:cNvPr id="0" name=""/>
        <dsp:cNvSpPr/>
      </dsp:nvSpPr>
      <dsp:spPr>
        <a:xfrm>
          <a:off x="1219887" y="2362014"/>
          <a:ext cx="2284610" cy="1523835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volontà</a:t>
          </a:r>
          <a:endParaRPr lang="it-IT" sz="1900" kern="1200" dirty="0"/>
        </a:p>
      </dsp:txBody>
      <dsp:txXfrm>
        <a:off x="1585425" y="2362014"/>
        <a:ext cx="1919073" cy="1523835"/>
      </dsp:txXfrm>
    </dsp:sp>
    <dsp:sp modelId="{ACCBCC02-7E12-48B0-AA5B-96C4A3810AA4}">
      <dsp:nvSpPr>
        <dsp:cNvPr id="0" name=""/>
        <dsp:cNvSpPr/>
      </dsp:nvSpPr>
      <dsp:spPr>
        <a:xfrm>
          <a:off x="1428" y="228949"/>
          <a:ext cx="1523073" cy="152307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persuadere</a:t>
          </a:r>
          <a:endParaRPr lang="it-IT" sz="1500" kern="1200" dirty="0"/>
        </a:p>
      </dsp:txBody>
      <dsp:txXfrm>
        <a:off x="224477" y="451998"/>
        <a:ext cx="1076975" cy="1076975"/>
      </dsp:txXfrm>
    </dsp:sp>
    <dsp:sp modelId="{9DB3DB11-3C7B-4C63-9220-990B23F051D8}">
      <dsp:nvSpPr>
        <dsp:cNvPr id="0" name=""/>
        <dsp:cNvSpPr/>
      </dsp:nvSpPr>
      <dsp:spPr>
        <a:xfrm>
          <a:off x="5027572" y="838179"/>
          <a:ext cx="2284610" cy="1523835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comprensione</a:t>
          </a:r>
          <a:endParaRPr lang="it-IT" sz="1900" kern="1200" dirty="0"/>
        </a:p>
      </dsp:txBody>
      <dsp:txXfrm>
        <a:off x="5393110" y="838179"/>
        <a:ext cx="1919073" cy="1523835"/>
      </dsp:txXfrm>
    </dsp:sp>
    <dsp:sp modelId="{9FB807DE-9B8C-4C08-93CD-039369107EC5}">
      <dsp:nvSpPr>
        <dsp:cNvPr id="0" name=""/>
        <dsp:cNvSpPr/>
      </dsp:nvSpPr>
      <dsp:spPr>
        <a:xfrm>
          <a:off x="5027572" y="2362014"/>
          <a:ext cx="2284610" cy="1523835"/>
        </a:xfrm>
        <a:prstGeom prst="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intelletto</a:t>
          </a:r>
          <a:endParaRPr lang="it-IT" sz="1900" kern="1200" dirty="0"/>
        </a:p>
      </dsp:txBody>
      <dsp:txXfrm>
        <a:off x="5393110" y="2362014"/>
        <a:ext cx="1919073" cy="1523835"/>
      </dsp:txXfrm>
    </dsp:sp>
    <dsp:sp modelId="{7998122C-BFB1-4ECB-91F7-5A3E447B0F47}">
      <dsp:nvSpPr>
        <dsp:cNvPr id="0" name=""/>
        <dsp:cNvSpPr/>
      </dsp:nvSpPr>
      <dsp:spPr>
        <a:xfrm>
          <a:off x="3809113" y="228949"/>
          <a:ext cx="1523073" cy="152307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convincere</a:t>
          </a:r>
          <a:endParaRPr lang="it-IT" sz="1500" kern="1200" dirty="0"/>
        </a:p>
      </dsp:txBody>
      <dsp:txXfrm>
        <a:off x="4032162" y="451998"/>
        <a:ext cx="1076975" cy="10769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C98DA-5D05-4345-84FA-1222D308BF74}">
      <dsp:nvSpPr>
        <dsp:cNvPr id="0" name=""/>
        <dsp:cNvSpPr/>
      </dsp:nvSpPr>
      <dsp:spPr>
        <a:xfrm>
          <a:off x="0" y="489419"/>
          <a:ext cx="731361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832347-C3D4-4675-AC9A-A2BFE7AD7BB2}">
      <dsp:nvSpPr>
        <dsp:cNvPr id="0" name=""/>
        <dsp:cNvSpPr/>
      </dsp:nvSpPr>
      <dsp:spPr>
        <a:xfrm>
          <a:off x="365680" y="31859"/>
          <a:ext cx="5119528" cy="91512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93506" tIns="0" rIns="193506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err="1" smtClean="0"/>
            <a:t>Videtur</a:t>
          </a:r>
          <a:r>
            <a:rPr lang="it-IT" sz="3100" kern="1200" dirty="0" smtClean="0"/>
            <a:t> </a:t>
          </a:r>
          <a:endParaRPr lang="it-IT" sz="3100" kern="1200" dirty="0"/>
        </a:p>
      </dsp:txBody>
      <dsp:txXfrm>
        <a:off x="410352" y="76531"/>
        <a:ext cx="5030184" cy="825776"/>
      </dsp:txXfrm>
    </dsp:sp>
    <dsp:sp modelId="{3CB7D3D4-E76E-4FD9-B150-B77421328449}">
      <dsp:nvSpPr>
        <dsp:cNvPr id="0" name=""/>
        <dsp:cNvSpPr/>
      </dsp:nvSpPr>
      <dsp:spPr>
        <a:xfrm>
          <a:off x="0" y="1895579"/>
          <a:ext cx="731361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B33FA1-A079-4FC8-9287-7E4C77E176F7}">
      <dsp:nvSpPr>
        <dsp:cNvPr id="0" name=""/>
        <dsp:cNvSpPr/>
      </dsp:nvSpPr>
      <dsp:spPr>
        <a:xfrm>
          <a:off x="365680" y="1438019"/>
          <a:ext cx="5119528" cy="915120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93506" tIns="0" rIns="193506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err="1" smtClean="0"/>
            <a:t>Sed</a:t>
          </a:r>
          <a:r>
            <a:rPr lang="it-IT" sz="3100" kern="1200" dirty="0" smtClean="0"/>
            <a:t> contra</a:t>
          </a:r>
          <a:endParaRPr lang="it-IT" sz="3100" kern="1200" dirty="0"/>
        </a:p>
      </dsp:txBody>
      <dsp:txXfrm>
        <a:off x="410352" y="1482691"/>
        <a:ext cx="5030184" cy="825776"/>
      </dsp:txXfrm>
    </dsp:sp>
    <dsp:sp modelId="{0369C4EB-5DC6-4DDE-B6DF-CACB76D1AF75}">
      <dsp:nvSpPr>
        <dsp:cNvPr id="0" name=""/>
        <dsp:cNvSpPr/>
      </dsp:nvSpPr>
      <dsp:spPr>
        <a:xfrm>
          <a:off x="0" y="3301740"/>
          <a:ext cx="731361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194C11-1FB3-42F2-9449-0FD3378170FD}">
      <dsp:nvSpPr>
        <dsp:cNvPr id="0" name=""/>
        <dsp:cNvSpPr/>
      </dsp:nvSpPr>
      <dsp:spPr>
        <a:xfrm>
          <a:off x="365680" y="2844180"/>
          <a:ext cx="5119528" cy="9151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3506" tIns="0" rIns="193506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err="1" smtClean="0"/>
            <a:t>Respondeo</a:t>
          </a:r>
          <a:r>
            <a:rPr lang="it-IT" sz="3100" kern="1200" dirty="0" smtClean="0"/>
            <a:t> </a:t>
          </a:r>
          <a:endParaRPr lang="it-IT" sz="3100" kern="1200" dirty="0"/>
        </a:p>
      </dsp:txBody>
      <dsp:txXfrm>
        <a:off x="410352" y="2888852"/>
        <a:ext cx="5030184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AutoShape 2"/>
          <p:cNvSpPr>
            <a:spLocks noChangeArrowheads="1"/>
          </p:cNvSpPr>
          <p:nvPr/>
        </p:nvSpPr>
        <p:spPr bwMode="auto">
          <a:xfrm>
            <a:off x="304800" y="381000"/>
            <a:ext cx="8534400" cy="59436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23" name="AutoShape 3"/>
          <p:cNvSpPr>
            <a:spLocks noChangeArrowheads="1"/>
          </p:cNvSpPr>
          <p:nvPr/>
        </p:nvSpPr>
        <p:spPr bwMode="auto">
          <a:xfrm>
            <a:off x="381000" y="457200"/>
            <a:ext cx="8382000" cy="5791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24" name="Line 4"/>
          <p:cNvSpPr>
            <a:spLocks noChangeShapeType="1"/>
          </p:cNvSpPr>
          <p:nvPr/>
        </p:nvSpPr>
        <p:spPr bwMode="auto">
          <a:xfrm>
            <a:off x="1447800" y="2514600"/>
            <a:ext cx="69342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9125" name="AutoShape 5"/>
          <p:cNvSpPr>
            <a:spLocks noChangeArrowheads="1"/>
          </p:cNvSpPr>
          <p:nvPr/>
        </p:nvSpPr>
        <p:spPr bwMode="auto">
          <a:xfrm>
            <a:off x="-2667000" y="1981200"/>
            <a:ext cx="3657600" cy="3657600"/>
          </a:xfrm>
          <a:custGeom>
            <a:avLst/>
            <a:gdLst>
              <a:gd name="G0" fmla="+- 14556 0 0"/>
              <a:gd name="G1" fmla="+- -31111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14556 -32000"/>
              <a:gd name="T13" fmla="*/ T12 w 64000"/>
              <a:gd name="T14" fmla="+- 0 -28498 -32000"/>
              <a:gd name="T15" fmla="*/ -28498 h 64000"/>
              <a:gd name="T16" fmla="+- 0 32000 -32000"/>
              <a:gd name="T17" fmla="*/ T16 w 64000"/>
              <a:gd name="T18" fmla="+- 0 0 -32000"/>
              <a:gd name="T19" fmla="*/ 0 h 64000"/>
              <a:gd name="T20" fmla="+- 0 14556 -32000"/>
              <a:gd name="T21" fmla="*/ T20 w 64000"/>
              <a:gd name="T22" fmla="+- 0 28497 -32000"/>
              <a:gd name="T23" fmla="*/ 28497 h 64000"/>
              <a:gd name="T24" fmla="+- 0 14556 -32000"/>
              <a:gd name="T25" fmla="*/ T24 w 64000"/>
              <a:gd name="T26" fmla="+- 0 28497 -32000"/>
              <a:gd name="T27" fmla="*/ 28497 h 64000"/>
              <a:gd name="T28" fmla="+- 0 14555 -32000"/>
              <a:gd name="T29" fmla="*/ T28 w 64000"/>
              <a:gd name="T30" fmla="+- 0 28497 -32000"/>
              <a:gd name="T31" fmla="*/ 28497 h 64000"/>
              <a:gd name="T32" fmla="+- 0 14556 -32000"/>
              <a:gd name="T33" fmla="*/ T32 w 64000"/>
              <a:gd name="T34" fmla="+- 0 28498 -32000"/>
              <a:gd name="T35" fmla="*/ 28498 h 64000"/>
              <a:gd name="T36" fmla="+- 0 14556 -32000"/>
              <a:gd name="T37" fmla="*/ T36 w 64000"/>
              <a:gd name="T38" fmla="+- 0 -28498 -32000"/>
              <a:gd name="T39" fmla="*/ -28498 h 64000"/>
              <a:gd name="T40" fmla="+- 0 14555 -32000"/>
              <a:gd name="T41" fmla="*/ T40 w 64000"/>
              <a:gd name="T42" fmla="+- 0 -28498 -32000"/>
              <a:gd name="T43" fmla="*/ -28498 h 64000"/>
              <a:gd name="T44" fmla="+- 0 14556 -32000"/>
              <a:gd name="T45" fmla="*/ T44 w 64000"/>
              <a:gd name="T46" fmla="+- 0 -28498 -32000"/>
              <a:gd name="T47" fmla="*/ -28498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46556" y="3502"/>
                </a:moveTo>
                <a:cubicBezTo>
                  <a:pt x="57262" y="8970"/>
                  <a:pt x="64000" y="19978"/>
                  <a:pt x="64000" y="32000"/>
                </a:cubicBezTo>
                <a:cubicBezTo>
                  <a:pt x="64000" y="44021"/>
                  <a:pt x="57262" y="55029"/>
                  <a:pt x="46556" y="60497"/>
                </a:cubicBezTo>
                <a:cubicBezTo>
                  <a:pt x="46556" y="60497"/>
                  <a:pt x="46556" y="60497"/>
                  <a:pt x="46555" y="60497"/>
                </a:cubicBezTo>
                <a:lnTo>
                  <a:pt x="46556" y="60498"/>
                </a:lnTo>
                <a:lnTo>
                  <a:pt x="46556" y="3502"/>
                </a:lnTo>
                <a:lnTo>
                  <a:pt x="46555" y="3502"/>
                </a:lnTo>
                <a:cubicBezTo>
                  <a:pt x="46556" y="3502"/>
                  <a:pt x="46556" y="3502"/>
                  <a:pt x="46556" y="3502"/>
                </a:cubicBezTo>
                <a:close/>
              </a:path>
            </a:pathLst>
          </a:custGeom>
          <a:solidFill>
            <a:schemeClr val="accent2">
              <a:alpha val="58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z="2400">
              <a:latin typeface="Times New Roman" pitchFamily="18" charset="0"/>
            </a:endParaRPr>
          </a:p>
        </p:txBody>
      </p:sp>
      <p:sp>
        <p:nvSpPr>
          <p:cNvPr id="389126" name="AutoShape 6"/>
          <p:cNvSpPr>
            <a:spLocks noChangeArrowheads="1"/>
          </p:cNvSpPr>
          <p:nvPr/>
        </p:nvSpPr>
        <p:spPr bwMode="auto">
          <a:xfrm>
            <a:off x="-3352800" y="533400"/>
            <a:ext cx="4038600" cy="4038600"/>
          </a:xfrm>
          <a:custGeom>
            <a:avLst/>
            <a:gdLst>
              <a:gd name="G0" fmla="+- 21057 0 0"/>
              <a:gd name="G1" fmla="+- -28403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21057 -32000"/>
              <a:gd name="T13" fmla="*/ T12 w 64000"/>
              <a:gd name="T14" fmla="+- 0 -24096 -32000"/>
              <a:gd name="T15" fmla="*/ -24096 h 64000"/>
              <a:gd name="T16" fmla="+- 0 32000 -32000"/>
              <a:gd name="T17" fmla="*/ T16 w 64000"/>
              <a:gd name="T18" fmla="+- 0 0 -32000"/>
              <a:gd name="T19" fmla="*/ 0 h 64000"/>
              <a:gd name="T20" fmla="+- 0 21057 -32000"/>
              <a:gd name="T21" fmla="*/ T20 w 64000"/>
              <a:gd name="T22" fmla="+- 0 24095 -32000"/>
              <a:gd name="T23" fmla="*/ 24095 h 64000"/>
              <a:gd name="T24" fmla="+- 0 21057 -32000"/>
              <a:gd name="T25" fmla="*/ T24 w 64000"/>
              <a:gd name="T26" fmla="+- 0 24095 -32000"/>
              <a:gd name="T27" fmla="*/ 24095 h 64000"/>
              <a:gd name="T28" fmla="+- 0 21056 -32000"/>
              <a:gd name="T29" fmla="*/ T28 w 64000"/>
              <a:gd name="T30" fmla="+- 0 24095 -32000"/>
              <a:gd name="T31" fmla="*/ 24095 h 64000"/>
              <a:gd name="T32" fmla="+- 0 21057 -32000"/>
              <a:gd name="T33" fmla="*/ T32 w 64000"/>
              <a:gd name="T34" fmla="+- 0 24096 -32000"/>
              <a:gd name="T35" fmla="*/ 24096 h 64000"/>
              <a:gd name="T36" fmla="+- 0 21057 -32000"/>
              <a:gd name="T37" fmla="*/ T36 w 64000"/>
              <a:gd name="T38" fmla="+- 0 -24096 -32000"/>
              <a:gd name="T39" fmla="*/ -24096 h 64000"/>
              <a:gd name="T40" fmla="+- 0 21056 -32000"/>
              <a:gd name="T41" fmla="*/ T40 w 64000"/>
              <a:gd name="T42" fmla="+- 0 -24096 -32000"/>
              <a:gd name="T43" fmla="*/ -24096 h 64000"/>
              <a:gd name="T44" fmla="+- 0 21057 -32000"/>
              <a:gd name="T45" fmla="*/ T44 w 64000"/>
              <a:gd name="T46" fmla="+- 0 -24096 -32000"/>
              <a:gd name="T47" fmla="*/ -24096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389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015162" cy="1444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 smtClean="0"/>
              <a:t>Fare clic per modificare lo stile del titolo</a:t>
            </a:r>
            <a:endParaRPr lang="en-US" altLang="it-IT" noProof="0" smtClean="0"/>
          </a:p>
        </p:txBody>
      </p:sp>
      <p:sp>
        <p:nvSpPr>
          <p:cNvPr id="389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048000"/>
            <a:ext cx="7015162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it-IT" altLang="it-IT" noProof="0" smtClean="0"/>
              <a:t>Fare clic per modificare lo stile del sottotitolo dello schema</a:t>
            </a:r>
            <a:endParaRPr lang="en-US" altLang="it-IT" noProof="0" smtClean="0"/>
          </a:p>
        </p:txBody>
      </p:sp>
      <p:sp>
        <p:nvSpPr>
          <p:cNvPr id="389129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38913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89131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389132" name="AutoShape 12"/>
          <p:cNvSpPr>
            <a:spLocks noChangeArrowheads="1"/>
          </p:cNvSpPr>
          <p:nvPr/>
        </p:nvSpPr>
        <p:spPr bwMode="auto">
          <a:xfrm>
            <a:off x="304800" y="381000"/>
            <a:ext cx="8534400" cy="59436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33" name="AutoShape 13"/>
          <p:cNvSpPr>
            <a:spLocks noChangeArrowheads="1"/>
          </p:cNvSpPr>
          <p:nvPr/>
        </p:nvSpPr>
        <p:spPr bwMode="auto">
          <a:xfrm>
            <a:off x="381000" y="457200"/>
            <a:ext cx="8382000" cy="5791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34" name="Line 14"/>
          <p:cNvSpPr>
            <a:spLocks noChangeShapeType="1"/>
          </p:cNvSpPr>
          <p:nvPr/>
        </p:nvSpPr>
        <p:spPr bwMode="auto">
          <a:xfrm>
            <a:off x="1447800" y="2514600"/>
            <a:ext cx="69342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9135" name="AutoShape 15"/>
          <p:cNvSpPr>
            <a:spLocks noChangeArrowheads="1"/>
          </p:cNvSpPr>
          <p:nvPr/>
        </p:nvSpPr>
        <p:spPr bwMode="auto">
          <a:xfrm>
            <a:off x="-2667000" y="1981200"/>
            <a:ext cx="3657600" cy="3657600"/>
          </a:xfrm>
          <a:custGeom>
            <a:avLst/>
            <a:gdLst>
              <a:gd name="G0" fmla="+- 14556 0 0"/>
              <a:gd name="G1" fmla="+- -31111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14556 -32000"/>
              <a:gd name="T13" fmla="*/ T12 w 64000"/>
              <a:gd name="T14" fmla="+- 0 -28498 -32000"/>
              <a:gd name="T15" fmla="*/ -28498 h 64000"/>
              <a:gd name="T16" fmla="+- 0 32000 -32000"/>
              <a:gd name="T17" fmla="*/ T16 w 64000"/>
              <a:gd name="T18" fmla="+- 0 0 -32000"/>
              <a:gd name="T19" fmla="*/ 0 h 64000"/>
              <a:gd name="T20" fmla="+- 0 14556 -32000"/>
              <a:gd name="T21" fmla="*/ T20 w 64000"/>
              <a:gd name="T22" fmla="+- 0 28497 -32000"/>
              <a:gd name="T23" fmla="*/ 28497 h 64000"/>
              <a:gd name="T24" fmla="+- 0 14556 -32000"/>
              <a:gd name="T25" fmla="*/ T24 w 64000"/>
              <a:gd name="T26" fmla="+- 0 28497 -32000"/>
              <a:gd name="T27" fmla="*/ 28497 h 64000"/>
              <a:gd name="T28" fmla="+- 0 14555 -32000"/>
              <a:gd name="T29" fmla="*/ T28 w 64000"/>
              <a:gd name="T30" fmla="+- 0 28497 -32000"/>
              <a:gd name="T31" fmla="*/ 28497 h 64000"/>
              <a:gd name="T32" fmla="+- 0 14556 -32000"/>
              <a:gd name="T33" fmla="*/ T32 w 64000"/>
              <a:gd name="T34" fmla="+- 0 28498 -32000"/>
              <a:gd name="T35" fmla="*/ 28498 h 64000"/>
              <a:gd name="T36" fmla="+- 0 14556 -32000"/>
              <a:gd name="T37" fmla="*/ T36 w 64000"/>
              <a:gd name="T38" fmla="+- 0 -28498 -32000"/>
              <a:gd name="T39" fmla="*/ -28498 h 64000"/>
              <a:gd name="T40" fmla="+- 0 14555 -32000"/>
              <a:gd name="T41" fmla="*/ T40 w 64000"/>
              <a:gd name="T42" fmla="+- 0 -28498 -32000"/>
              <a:gd name="T43" fmla="*/ -28498 h 64000"/>
              <a:gd name="T44" fmla="+- 0 14556 -32000"/>
              <a:gd name="T45" fmla="*/ T44 w 64000"/>
              <a:gd name="T46" fmla="+- 0 -28498 -32000"/>
              <a:gd name="T47" fmla="*/ -28498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46556" y="3502"/>
                </a:moveTo>
                <a:cubicBezTo>
                  <a:pt x="57262" y="8970"/>
                  <a:pt x="64000" y="19978"/>
                  <a:pt x="64000" y="32000"/>
                </a:cubicBezTo>
                <a:cubicBezTo>
                  <a:pt x="64000" y="44021"/>
                  <a:pt x="57262" y="55029"/>
                  <a:pt x="46556" y="60497"/>
                </a:cubicBezTo>
                <a:cubicBezTo>
                  <a:pt x="46556" y="60497"/>
                  <a:pt x="46556" y="60497"/>
                  <a:pt x="46555" y="60497"/>
                </a:cubicBezTo>
                <a:lnTo>
                  <a:pt x="46556" y="60498"/>
                </a:lnTo>
                <a:lnTo>
                  <a:pt x="46556" y="3502"/>
                </a:lnTo>
                <a:lnTo>
                  <a:pt x="46555" y="3502"/>
                </a:lnTo>
                <a:cubicBezTo>
                  <a:pt x="46556" y="3502"/>
                  <a:pt x="46556" y="3502"/>
                  <a:pt x="46556" y="3502"/>
                </a:cubicBezTo>
                <a:close/>
              </a:path>
            </a:pathLst>
          </a:custGeom>
          <a:solidFill>
            <a:schemeClr val="accent2">
              <a:alpha val="58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z="2400">
              <a:latin typeface="Times New Roman" pitchFamily="18" charset="0"/>
            </a:endParaRPr>
          </a:p>
        </p:txBody>
      </p:sp>
      <p:sp>
        <p:nvSpPr>
          <p:cNvPr id="389136" name="AutoShape 16"/>
          <p:cNvSpPr>
            <a:spLocks noChangeArrowheads="1"/>
          </p:cNvSpPr>
          <p:nvPr/>
        </p:nvSpPr>
        <p:spPr bwMode="auto">
          <a:xfrm>
            <a:off x="-3352800" y="533400"/>
            <a:ext cx="4038600" cy="4038600"/>
          </a:xfrm>
          <a:custGeom>
            <a:avLst/>
            <a:gdLst>
              <a:gd name="G0" fmla="+- 21057 0 0"/>
              <a:gd name="G1" fmla="+- -28403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21057 -32000"/>
              <a:gd name="T13" fmla="*/ T12 w 64000"/>
              <a:gd name="T14" fmla="+- 0 -24096 -32000"/>
              <a:gd name="T15" fmla="*/ -24096 h 64000"/>
              <a:gd name="T16" fmla="+- 0 32000 -32000"/>
              <a:gd name="T17" fmla="*/ T16 w 64000"/>
              <a:gd name="T18" fmla="+- 0 0 -32000"/>
              <a:gd name="T19" fmla="*/ 0 h 64000"/>
              <a:gd name="T20" fmla="+- 0 21057 -32000"/>
              <a:gd name="T21" fmla="*/ T20 w 64000"/>
              <a:gd name="T22" fmla="+- 0 24095 -32000"/>
              <a:gd name="T23" fmla="*/ 24095 h 64000"/>
              <a:gd name="T24" fmla="+- 0 21057 -32000"/>
              <a:gd name="T25" fmla="*/ T24 w 64000"/>
              <a:gd name="T26" fmla="+- 0 24095 -32000"/>
              <a:gd name="T27" fmla="*/ 24095 h 64000"/>
              <a:gd name="T28" fmla="+- 0 21056 -32000"/>
              <a:gd name="T29" fmla="*/ T28 w 64000"/>
              <a:gd name="T30" fmla="+- 0 24095 -32000"/>
              <a:gd name="T31" fmla="*/ 24095 h 64000"/>
              <a:gd name="T32" fmla="+- 0 21057 -32000"/>
              <a:gd name="T33" fmla="*/ T32 w 64000"/>
              <a:gd name="T34" fmla="+- 0 24096 -32000"/>
              <a:gd name="T35" fmla="*/ 24096 h 64000"/>
              <a:gd name="T36" fmla="+- 0 21057 -32000"/>
              <a:gd name="T37" fmla="*/ T36 w 64000"/>
              <a:gd name="T38" fmla="+- 0 -24096 -32000"/>
              <a:gd name="T39" fmla="*/ -24096 h 64000"/>
              <a:gd name="T40" fmla="+- 0 21056 -32000"/>
              <a:gd name="T41" fmla="*/ T40 w 64000"/>
              <a:gd name="T42" fmla="+- 0 -24096 -32000"/>
              <a:gd name="T43" fmla="*/ -24096 h 64000"/>
              <a:gd name="T44" fmla="+- 0 21057 -32000"/>
              <a:gd name="T45" fmla="*/ T44 w 64000"/>
              <a:gd name="T46" fmla="+- 0 -24096 -32000"/>
              <a:gd name="T47" fmla="*/ -24096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247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328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83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17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54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44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194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4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35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0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098" name="Group 2"/>
          <p:cNvGrpSpPr>
            <a:grpSpLocks/>
          </p:cNvGrpSpPr>
          <p:nvPr/>
        </p:nvGrpSpPr>
        <p:grpSpPr bwMode="auto">
          <a:xfrm>
            <a:off x="76200" y="152400"/>
            <a:ext cx="8991600" cy="6629400"/>
            <a:chOff x="48" y="96"/>
            <a:chExt cx="5664" cy="4176"/>
          </a:xfrm>
        </p:grpSpPr>
        <p:sp>
          <p:nvSpPr>
            <p:cNvPr id="388099" name="AutoShape 3"/>
            <p:cNvSpPr>
              <a:spLocks noChangeArrowheads="1"/>
            </p:cNvSpPr>
            <p:nvPr userDrawn="1"/>
          </p:nvSpPr>
          <p:spPr bwMode="auto">
            <a:xfrm>
              <a:off x="48" y="96"/>
              <a:ext cx="5664" cy="417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88100" name="AutoShape 4"/>
            <p:cNvSpPr>
              <a:spLocks noChangeArrowheads="1"/>
            </p:cNvSpPr>
            <p:nvPr userDrawn="1"/>
          </p:nvSpPr>
          <p:spPr bwMode="auto">
            <a:xfrm>
              <a:off x="96" y="144"/>
              <a:ext cx="5568" cy="408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88101" name="Line 5"/>
          <p:cNvSpPr>
            <a:spLocks noChangeShapeType="1"/>
          </p:cNvSpPr>
          <p:nvPr/>
        </p:nvSpPr>
        <p:spPr bwMode="auto">
          <a:xfrm>
            <a:off x="1371600" y="1524000"/>
            <a:ext cx="73152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8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  <a:endParaRPr lang="en-US" altLang="it-IT" smtClean="0"/>
          </a:p>
        </p:txBody>
      </p:sp>
      <p:sp>
        <p:nvSpPr>
          <p:cNvPr id="38810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388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fld id="{7F49D355-16BD-4E45-BD9A-5EA878CF7CBD}" type="datetimeFigureOut">
              <a:rPr lang="it-IT" smtClean="0"/>
              <a:t>06/03/2014</a:t>
            </a:fld>
            <a:endParaRPr lang="it-IT"/>
          </a:p>
        </p:txBody>
      </p:sp>
      <p:sp>
        <p:nvSpPr>
          <p:cNvPr id="388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388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n-lt"/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388107" name="AutoShape 11"/>
          <p:cNvSpPr>
            <a:spLocks noChangeArrowheads="1"/>
          </p:cNvSpPr>
          <p:nvPr/>
        </p:nvSpPr>
        <p:spPr bwMode="auto">
          <a:xfrm>
            <a:off x="-2819400" y="1447800"/>
            <a:ext cx="3657600" cy="3657600"/>
          </a:xfrm>
          <a:custGeom>
            <a:avLst/>
            <a:gdLst>
              <a:gd name="G0" fmla="+- 17444 0 0"/>
              <a:gd name="G1" fmla="+- -28889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17444 -32000"/>
              <a:gd name="T13" fmla="*/ T12 w 64000"/>
              <a:gd name="T14" fmla="+- 0 -26828 -32000"/>
              <a:gd name="T15" fmla="*/ -26828 h 64000"/>
              <a:gd name="T16" fmla="+- 0 32000 -32000"/>
              <a:gd name="T17" fmla="*/ T16 w 64000"/>
              <a:gd name="T18" fmla="+- 0 0 -32000"/>
              <a:gd name="T19" fmla="*/ 0 h 64000"/>
              <a:gd name="T20" fmla="+- 0 17444 -32000"/>
              <a:gd name="T21" fmla="*/ T20 w 64000"/>
              <a:gd name="T22" fmla="+- 0 26827 -32000"/>
              <a:gd name="T23" fmla="*/ 26827 h 64000"/>
              <a:gd name="T24" fmla="+- 0 17444 -32000"/>
              <a:gd name="T25" fmla="*/ T24 w 64000"/>
              <a:gd name="T26" fmla="+- 0 26827 -32000"/>
              <a:gd name="T27" fmla="*/ 26827 h 64000"/>
              <a:gd name="T28" fmla="+- 0 17443 -32000"/>
              <a:gd name="T29" fmla="*/ T28 w 64000"/>
              <a:gd name="T30" fmla="+- 0 26827 -32000"/>
              <a:gd name="T31" fmla="*/ 26827 h 64000"/>
              <a:gd name="T32" fmla="+- 0 17444 -32000"/>
              <a:gd name="T33" fmla="*/ T32 w 64000"/>
              <a:gd name="T34" fmla="+- 0 26828 -32000"/>
              <a:gd name="T35" fmla="*/ 26828 h 64000"/>
              <a:gd name="T36" fmla="+- 0 17444 -32000"/>
              <a:gd name="T37" fmla="*/ T36 w 64000"/>
              <a:gd name="T38" fmla="+- 0 -26828 -32000"/>
              <a:gd name="T39" fmla="*/ -26828 h 64000"/>
              <a:gd name="T40" fmla="+- 0 17443 -32000"/>
              <a:gd name="T41" fmla="*/ T40 w 64000"/>
              <a:gd name="T42" fmla="+- 0 -26828 -32000"/>
              <a:gd name="T43" fmla="*/ -26828 h 64000"/>
              <a:gd name="T44" fmla="+- 0 17444 -32000"/>
              <a:gd name="T45" fmla="*/ T44 w 64000"/>
              <a:gd name="T46" fmla="+- 0 -26828 -32000"/>
              <a:gd name="T47" fmla="*/ -26828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49444" y="5172"/>
                </a:moveTo>
                <a:cubicBezTo>
                  <a:pt x="58522" y="11076"/>
                  <a:pt x="64000" y="21170"/>
                  <a:pt x="64000" y="32000"/>
                </a:cubicBezTo>
                <a:cubicBezTo>
                  <a:pt x="64000" y="42829"/>
                  <a:pt x="58522" y="52923"/>
                  <a:pt x="49444" y="58827"/>
                </a:cubicBezTo>
                <a:cubicBezTo>
                  <a:pt x="49444" y="58827"/>
                  <a:pt x="49443" y="58827"/>
                  <a:pt x="49443" y="58827"/>
                </a:cubicBezTo>
                <a:lnTo>
                  <a:pt x="49444" y="58828"/>
                </a:lnTo>
                <a:lnTo>
                  <a:pt x="49444" y="5172"/>
                </a:lnTo>
                <a:lnTo>
                  <a:pt x="49443" y="5172"/>
                </a:lnTo>
                <a:cubicBezTo>
                  <a:pt x="49443" y="5172"/>
                  <a:pt x="49444" y="5172"/>
                  <a:pt x="49444" y="5172"/>
                </a:cubicBezTo>
                <a:close/>
              </a:path>
            </a:pathLst>
          </a:custGeom>
          <a:solidFill>
            <a:schemeClr val="accent2">
              <a:alpha val="58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z="2400">
              <a:latin typeface="Times New Roman" pitchFamily="18" charset="0"/>
            </a:endParaRPr>
          </a:p>
        </p:txBody>
      </p:sp>
      <p:sp>
        <p:nvSpPr>
          <p:cNvPr id="388108" name="AutoShape 12"/>
          <p:cNvSpPr>
            <a:spLocks noChangeArrowheads="1"/>
          </p:cNvSpPr>
          <p:nvPr/>
        </p:nvSpPr>
        <p:spPr bwMode="auto">
          <a:xfrm>
            <a:off x="-3352800" y="0"/>
            <a:ext cx="4038600" cy="4038600"/>
          </a:xfrm>
          <a:custGeom>
            <a:avLst/>
            <a:gdLst>
              <a:gd name="G0" fmla="+- 21057 0 0"/>
              <a:gd name="G1" fmla="+- -28403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21057 -32000"/>
              <a:gd name="T13" fmla="*/ T12 w 64000"/>
              <a:gd name="T14" fmla="+- 0 -24096 -32000"/>
              <a:gd name="T15" fmla="*/ -24096 h 64000"/>
              <a:gd name="T16" fmla="+- 0 32000 -32000"/>
              <a:gd name="T17" fmla="*/ T16 w 64000"/>
              <a:gd name="T18" fmla="+- 0 0 -32000"/>
              <a:gd name="T19" fmla="*/ 0 h 64000"/>
              <a:gd name="T20" fmla="+- 0 21057 -32000"/>
              <a:gd name="T21" fmla="*/ T20 w 64000"/>
              <a:gd name="T22" fmla="+- 0 24095 -32000"/>
              <a:gd name="T23" fmla="*/ 24095 h 64000"/>
              <a:gd name="T24" fmla="+- 0 21057 -32000"/>
              <a:gd name="T25" fmla="*/ T24 w 64000"/>
              <a:gd name="T26" fmla="+- 0 24095 -32000"/>
              <a:gd name="T27" fmla="*/ 24095 h 64000"/>
              <a:gd name="T28" fmla="+- 0 21056 -32000"/>
              <a:gd name="T29" fmla="*/ T28 w 64000"/>
              <a:gd name="T30" fmla="+- 0 24095 -32000"/>
              <a:gd name="T31" fmla="*/ 24095 h 64000"/>
              <a:gd name="T32" fmla="+- 0 21057 -32000"/>
              <a:gd name="T33" fmla="*/ T32 w 64000"/>
              <a:gd name="T34" fmla="+- 0 24096 -32000"/>
              <a:gd name="T35" fmla="*/ 24096 h 64000"/>
              <a:gd name="T36" fmla="+- 0 21057 -32000"/>
              <a:gd name="T37" fmla="*/ T36 w 64000"/>
              <a:gd name="T38" fmla="+- 0 -24096 -32000"/>
              <a:gd name="T39" fmla="*/ -24096 h 64000"/>
              <a:gd name="T40" fmla="+- 0 21056 -32000"/>
              <a:gd name="T41" fmla="*/ T40 w 64000"/>
              <a:gd name="T42" fmla="+- 0 -24096 -32000"/>
              <a:gd name="T43" fmla="*/ -24096 h 64000"/>
              <a:gd name="T44" fmla="+- 0 21057 -32000"/>
              <a:gd name="T45" fmla="*/ T44 w 64000"/>
              <a:gd name="T46" fmla="+- 0 -24096 -32000"/>
              <a:gd name="T47" fmla="*/ -24096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  <p:grpSp>
        <p:nvGrpSpPr>
          <p:cNvPr id="388109" name="Group 13"/>
          <p:cNvGrpSpPr>
            <a:grpSpLocks/>
          </p:cNvGrpSpPr>
          <p:nvPr/>
        </p:nvGrpSpPr>
        <p:grpSpPr bwMode="auto">
          <a:xfrm>
            <a:off x="76200" y="152400"/>
            <a:ext cx="8991600" cy="6629400"/>
            <a:chOff x="48" y="96"/>
            <a:chExt cx="5664" cy="4176"/>
          </a:xfrm>
        </p:grpSpPr>
        <p:sp>
          <p:nvSpPr>
            <p:cNvPr id="388110" name="AutoShape 14"/>
            <p:cNvSpPr>
              <a:spLocks noChangeArrowheads="1"/>
            </p:cNvSpPr>
            <p:nvPr userDrawn="1"/>
          </p:nvSpPr>
          <p:spPr bwMode="auto">
            <a:xfrm>
              <a:off x="48" y="96"/>
              <a:ext cx="5664" cy="417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88111" name="AutoShape 15"/>
            <p:cNvSpPr>
              <a:spLocks noChangeArrowheads="1"/>
            </p:cNvSpPr>
            <p:nvPr userDrawn="1"/>
          </p:nvSpPr>
          <p:spPr bwMode="auto">
            <a:xfrm>
              <a:off x="96" y="144"/>
              <a:ext cx="5568" cy="408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388112" name="Line 16"/>
          <p:cNvSpPr>
            <a:spLocks noChangeShapeType="1"/>
          </p:cNvSpPr>
          <p:nvPr/>
        </p:nvSpPr>
        <p:spPr bwMode="auto">
          <a:xfrm>
            <a:off x="1371600" y="1524000"/>
            <a:ext cx="73152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88113" name="AutoShape 17"/>
          <p:cNvSpPr>
            <a:spLocks noChangeArrowheads="1"/>
          </p:cNvSpPr>
          <p:nvPr/>
        </p:nvSpPr>
        <p:spPr bwMode="auto">
          <a:xfrm>
            <a:off x="-2819400" y="1447800"/>
            <a:ext cx="3657600" cy="3657600"/>
          </a:xfrm>
          <a:custGeom>
            <a:avLst/>
            <a:gdLst>
              <a:gd name="G0" fmla="+- 17444 0 0"/>
              <a:gd name="G1" fmla="+- -28889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17444 -32000"/>
              <a:gd name="T13" fmla="*/ T12 w 64000"/>
              <a:gd name="T14" fmla="+- 0 -26828 -32000"/>
              <a:gd name="T15" fmla="*/ -26828 h 64000"/>
              <a:gd name="T16" fmla="+- 0 32000 -32000"/>
              <a:gd name="T17" fmla="*/ T16 w 64000"/>
              <a:gd name="T18" fmla="+- 0 0 -32000"/>
              <a:gd name="T19" fmla="*/ 0 h 64000"/>
              <a:gd name="T20" fmla="+- 0 17444 -32000"/>
              <a:gd name="T21" fmla="*/ T20 w 64000"/>
              <a:gd name="T22" fmla="+- 0 26827 -32000"/>
              <a:gd name="T23" fmla="*/ 26827 h 64000"/>
              <a:gd name="T24" fmla="+- 0 17444 -32000"/>
              <a:gd name="T25" fmla="*/ T24 w 64000"/>
              <a:gd name="T26" fmla="+- 0 26827 -32000"/>
              <a:gd name="T27" fmla="*/ 26827 h 64000"/>
              <a:gd name="T28" fmla="+- 0 17443 -32000"/>
              <a:gd name="T29" fmla="*/ T28 w 64000"/>
              <a:gd name="T30" fmla="+- 0 26827 -32000"/>
              <a:gd name="T31" fmla="*/ 26827 h 64000"/>
              <a:gd name="T32" fmla="+- 0 17444 -32000"/>
              <a:gd name="T33" fmla="*/ T32 w 64000"/>
              <a:gd name="T34" fmla="+- 0 26828 -32000"/>
              <a:gd name="T35" fmla="*/ 26828 h 64000"/>
              <a:gd name="T36" fmla="+- 0 17444 -32000"/>
              <a:gd name="T37" fmla="*/ T36 w 64000"/>
              <a:gd name="T38" fmla="+- 0 -26828 -32000"/>
              <a:gd name="T39" fmla="*/ -26828 h 64000"/>
              <a:gd name="T40" fmla="+- 0 17443 -32000"/>
              <a:gd name="T41" fmla="*/ T40 w 64000"/>
              <a:gd name="T42" fmla="+- 0 -26828 -32000"/>
              <a:gd name="T43" fmla="*/ -26828 h 64000"/>
              <a:gd name="T44" fmla="+- 0 17444 -32000"/>
              <a:gd name="T45" fmla="*/ T44 w 64000"/>
              <a:gd name="T46" fmla="+- 0 -26828 -32000"/>
              <a:gd name="T47" fmla="*/ -26828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49444" y="5172"/>
                </a:moveTo>
                <a:cubicBezTo>
                  <a:pt x="58522" y="11076"/>
                  <a:pt x="64000" y="21170"/>
                  <a:pt x="64000" y="32000"/>
                </a:cubicBezTo>
                <a:cubicBezTo>
                  <a:pt x="64000" y="42829"/>
                  <a:pt x="58522" y="52923"/>
                  <a:pt x="49444" y="58827"/>
                </a:cubicBezTo>
                <a:cubicBezTo>
                  <a:pt x="49444" y="58827"/>
                  <a:pt x="49443" y="58827"/>
                  <a:pt x="49443" y="58827"/>
                </a:cubicBezTo>
                <a:lnTo>
                  <a:pt x="49444" y="58828"/>
                </a:lnTo>
                <a:lnTo>
                  <a:pt x="49444" y="5172"/>
                </a:lnTo>
                <a:lnTo>
                  <a:pt x="49443" y="5172"/>
                </a:lnTo>
                <a:cubicBezTo>
                  <a:pt x="49443" y="5172"/>
                  <a:pt x="49444" y="5172"/>
                  <a:pt x="49444" y="5172"/>
                </a:cubicBezTo>
                <a:close/>
              </a:path>
            </a:pathLst>
          </a:custGeom>
          <a:solidFill>
            <a:schemeClr val="accent2">
              <a:alpha val="58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z="2400">
              <a:latin typeface="Times New Roman" pitchFamily="18" charset="0"/>
            </a:endParaRPr>
          </a:p>
        </p:txBody>
      </p:sp>
      <p:sp>
        <p:nvSpPr>
          <p:cNvPr id="388114" name="AutoShape 18"/>
          <p:cNvSpPr>
            <a:spLocks noChangeArrowheads="1"/>
          </p:cNvSpPr>
          <p:nvPr/>
        </p:nvSpPr>
        <p:spPr bwMode="auto">
          <a:xfrm>
            <a:off x="-3352800" y="0"/>
            <a:ext cx="4038600" cy="4038600"/>
          </a:xfrm>
          <a:custGeom>
            <a:avLst/>
            <a:gdLst>
              <a:gd name="G0" fmla="+- 21057 0 0"/>
              <a:gd name="G1" fmla="+- -28403 0 0"/>
              <a:gd name="G2" fmla="+- 32000 0 0"/>
              <a:gd name="T0" fmla="*/ 32000 32000  1"/>
              <a:gd name="T1" fmla="*/ G0 G0  1"/>
              <a:gd name="T2" fmla="+- 0 T0 T1"/>
              <a:gd name="T3" fmla="sqrt T2"/>
              <a:gd name="G3" fmla="*/ 32000 T3 32000"/>
              <a:gd name="T4" fmla="*/ 32000 32000  1"/>
              <a:gd name="T5" fmla="*/ G1 G1  1"/>
              <a:gd name="T6" fmla="+- 0 T4 T5"/>
              <a:gd name="T7" fmla="sqrt T6"/>
              <a:gd name="G4" fmla="*/ 32000 T7 32000"/>
              <a:gd name="T8" fmla="*/ 32000 32000  1"/>
              <a:gd name="T9" fmla="*/ G2 G2  1"/>
              <a:gd name="T10" fmla="+- 0 T8 T9"/>
              <a:gd name="T11" fmla="sqrt T10"/>
              <a:gd name="G5" fmla="*/ 32000 T11 32000"/>
              <a:gd name="G6" fmla="+- 0 0 G3"/>
              <a:gd name="G7" fmla="+- 0 0 G4"/>
              <a:gd name="G8" fmla="+- 0 0 G5"/>
              <a:gd name="G9" fmla="+- 0 G4 G0"/>
              <a:gd name="G10" fmla="?: G9 G4 G0"/>
              <a:gd name="G11" fmla="?: G9 G1 G6"/>
              <a:gd name="G12" fmla="+- 0 G5 G0"/>
              <a:gd name="G13" fmla="?: G12 G5 G0"/>
              <a:gd name="G14" fmla="?: G12 G2 G3"/>
              <a:gd name="G15" fmla="+- G11 0 1"/>
              <a:gd name="G16" fmla="+- G14 1 0"/>
              <a:gd name="G17" fmla="+- 0 G14 G3"/>
              <a:gd name="G18" fmla="?: G17 G8 G13"/>
              <a:gd name="G19" fmla="?: G17 G0 G13"/>
              <a:gd name="G20" fmla="?: G17 G3 G16"/>
              <a:gd name="G21" fmla="+- 0 G6 G11"/>
              <a:gd name="G22" fmla="?: G21 G7 G10"/>
              <a:gd name="G23" fmla="?: G21 G0 G10"/>
              <a:gd name="G24" fmla="?: G21 G6 G15"/>
              <a:gd name="G25" fmla="min G10 G13"/>
              <a:gd name="G26" fmla="max G8 G7"/>
              <a:gd name="G27" fmla="max G26 G0"/>
              <a:gd name="T12" fmla="+- 0 21057 -32000"/>
              <a:gd name="T13" fmla="*/ T12 w 64000"/>
              <a:gd name="T14" fmla="+- 0 -24096 -32000"/>
              <a:gd name="T15" fmla="*/ -24096 h 64000"/>
              <a:gd name="T16" fmla="+- 0 32000 -32000"/>
              <a:gd name="T17" fmla="*/ T16 w 64000"/>
              <a:gd name="T18" fmla="+- 0 0 -32000"/>
              <a:gd name="T19" fmla="*/ 0 h 64000"/>
              <a:gd name="T20" fmla="+- 0 21057 -32000"/>
              <a:gd name="T21" fmla="*/ T20 w 64000"/>
              <a:gd name="T22" fmla="+- 0 24095 -32000"/>
              <a:gd name="T23" fmla="*/ 24095 h 64000"/>
              <a:gd name="T24" fmla="+- 0 21057 -32000"/>
              <a:gd name="T25" fmla="*/ T24 w 64000"/>
              <a:gd name="T26" fmla="+- 0 24095 -32000"/>
              <a:gd name="T27" fmla="*/ 24095 h 64000"/>
              <a:gd name="T28" fmla="+- 0 21056 -32000"/>
              <a:gd name="T29" fmla="*/ T28 w 64000"/>
              <a:gd name="T30" fmla="+- 0 24095 -32000"/>
              <a:gd name="T31" fmla="*/ 24095 h 64000"/>
              <a:gd name="T32" fmla="+- 0 21057 -32000"/>
              <a:gd name="T33" fmla="*/ T32 w 64000"/>
              <a:gd name="T34" fmla="+- 0 24096 -32000"/>
              <a:gd name="T35" fmla="*/ 24096 h 64000"/>
              <a:gd name="T36" fmla="+- 0 21057 -32000"/>
              <a:gd name="T37" fmla="*/ T36 w 64000"/>
              <a:gd name="T38" fmla="+- 0 -24096 -32000"/>
              <a:gd name="T39" fmla="*/ -24096 h 64000"/>
              <a:gd name="T40" fmla="+- 0 21056 -32000"/>
              <a:gd name="T41" fmla="*/ T40 w 64000"/>
              <a:gd name="T42" fmla="+- 0 -24096 -32000"/>
              <a:gd name="T43" fmla="*/ -24096 h 64000"/>
              <a:gd name="T44" fmla="+- 0 21057 -32000"/>
              <a:gd name="T45" fmla="*/ T44 w 64000"/>
              <a:gd name="T46" fmla="+- 0 -24096 -32000"/>
              <a:gd name="T47" fmla="*/ -24096 h 64000"/>
              <a:gd name="T48" fmla="+- 0 G27 -32000"/>
              <a:gd name="T49" fmla="*/ T48 w 64000"/>
              <a:gd name="T50" fmla="+- 0 G11 -32000"/>
              <a:gd name="T51" fmla="*/ G11 h 64000"/>
              <a:gd name="T52" fmla="+- 0 G25 -32000"/>
              <a:gd name="T53" fmla="*/ T52 w 64000"/>
              <a:gd name="T54" fmla="+- 0 G14 -32000"/>
              <a:gd name="T55" fmla="*/ G14 h 64000"/>
            </a:gdLst>
            <a:ahLst/>
            <a:cxnLst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</a:cxnLst>
            <a:rect l="T49" t="T51" r="T53" b="T55"/>
            <a:pathLst>
              <a:path w="64000" h="6400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hlink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900">
          <a:solidFill>
            <a:srgbClr val="77777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rgbClr val="77777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200">
          <a:solidFill>
            <a:srgbClr val="77777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900">
          <a:solidFill>
            <a:srgbClr val="77777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rgbClr val="77777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rgbClr val="77777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rgbClr val="77777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rgbClr val="77777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rgbClr val="777777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imo.it/somma-teologica/I_q2.htm#2" TargetMode="External"/><Relationship Id="rId2" Type="http://schemas.openxmlformats.org/officeDocument/2006/relationships/hyperlink" Target="http://www.carimo.it/somma-teologica/I_q2.htm#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arimo.it/somma-teologica/I_q2.htm#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correttezza non è più una virtù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459" y="2284487"/>
            <a:ext cx="20859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01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Linguaggio e verità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G. Orwell, </a:t>
            </a:r>
            <a:r>
              <a:rPr lang="it-IT" i="1" dirty="0" smtClean="0"/>
              <a:t>1984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2038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39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manipolazione del linguaggio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i="1" dirty="0" err="1" smtClean="0"/>
              <a:t>Socing</a:t>
            </a:r>
            <a:r>
              <a:rPr lang="it-IT" dirty="0" smtClean="0"/>
              <a:t> e la creazione della </a:t>
            </a:r>
            <a:r>
              <a:rPr lang="it-IT" b="1" dirty="0" err="1" smtClean="0">
                <a:solidFill>
                  <a:srgbClr val="FF0000"/>
                </a:solidFill>
              </a:rPr>
              <a:t>neolingua</a:t>
            </a:r>
            <a:r>
              <a:rPr lang="it-IT" dirty="0" smtClean="0"/>
              <a:t>…</a:t>
            </a:r>
          </a:p>
          <a:p>
            <a:r>
              <a:rPr lang="it-IT" dirty="0" smtClean="0"/>
              <a:t>Per evitare lo </a:t>
            </a:r>
            <a:r>
              <a:rPr lang="it-IT" b="1" dirty="0" err="1" smtClean="0">
                <a:solidFill>
                  <a:srgbClr val="FF0000"/>
                </a:solidFill>
              </a:rPr>
              <a:t>psicoreato</a:t>
            </a:r>
            <a:r>
              <a:rPr lang="it-IT" dirty="0" smtClean="0"/>
              <a:t>.</a:t>
            </a:r>
          </a:p>
          <a:p>
            <a:r>
              <a:rPr lang="it-IT" dirty="0" smtClean="0"/>
              <a:t>Alterazione della </a:t>
            </a:r>
            <a:r>
              <a:rPr lang="it-IT" b="1" dirty="0" smtClean="0">
                <a:solidFill>
                  <a:srgbClr val="FF0000"/>
                </a:solidFill>
              </a:rPr>
              <a:t>memoria</a:t>
            </a:r>
            <a:r>
              <a:rPr lang="it-IT" dirty="0" smtClean="0"/>
              <a:t>, affinché la realtà non smentisca il Partito.</a:t>
            </a:r>
          </a:p>
          <a:p>
            <a:r>
              <a:rPr lang="it-IT" b="1" dirty="0" err="1" smtClean="0">
                <a:solidFill>
                  <a:srgbClr val="FF0000"/>
                </a:solidFill>
              </a:rPr>
              <a:t>Ocoparlare</a:t>
            </a:r>
            <a:r>
              <a:rPr lang="it-IT" dirty="0" smtClean="0"/>
              <a:t>: l’ortodossia è ripetizione.</a:t>
            </a:r>
          </a:p>
          <a:p>
            <a:r>
              <a:rPr lang="it-IT" b="1" dirty="0" err="1" smtClean="0">
                <a:solidFill>
                  <a:srgbClr val="FF0000"/>
                </a:solidFill>
              </a:rPr>
              <a:t>Bipensiero</a:t>
            </a:r>
            <a:r>
              <a:rPr lang="it-IT" dirty="0" smtClean="0"/>
              <a:t>: superare il principio di non contraddizione.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79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violenza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 maiali, i cani e gli uomini.</a:t>
            </a:r>
          </a:p>
          <a:p>
            <a:r>
              <a:rPr lang="it-IT" dirty="0" smtClean="0"/>
              <a:t>La violenza come sostituto della conoscenza.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6"/>
            <a:ext cx="22574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8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L’argomentazione come antidoto alla violenza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299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it-IT" sz="2800" dirty="0" err="1" smtClean="0"/>
              <a:t>Perelman</a:t>
            </a:r>
            <a:r>
              <a:rPr lang="it-IT" sz="2800" dirty="0" smtClean="0"/>
              <a:t>-O. </a:t>
            </a:r>
            <a:r>
              <a:rPr lang="it-IT" sz="2800" dirty="0" err="1" smtClean="0"/>
              <a:t>Tyteca</a:t>
            </a:r>
            <a:r>
              <a:rPr lang="it-IT" sz="2800" dirty="0" smtClean="0"/>
              <a:t>, </a:t>
            </a:r>
            <a:r>
              <a:rPr lang="it-IT" sz="2800" i="1" dirty="0" smtClean="0"/>
              <a:t>Trattato sull’argomentazione. La nuova retorica.</a:t>
            </a:r>
            <a:endParaRPr lang="it-IT" sz="280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 smtClean="0"/>
              <a:t>L’argomentazione è un antidoto alle tentazioni opposte del </a:t>
            </a:r>
            <a:r>
              <a:rPr lang="it-IT" sz="2400" b="1" dirty="0" smtClean="0">
                <a:solidFill>
                  <a:srgbClr val="FF0000"/>
                </a:solidFill>
              </a:rPr>
              <a:t>fanatismo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>e dello </a:t>
            </a:r>
            <a:r>
              <a:rPr lang="it-IT" sz="2400" b="1" dirty="0" smtClean="0">
                <a:solidFill>
                  <a:srgbClr val="FF0000"/>
                </a:solidFill>
              </a:rPr>
              <a:t>scetticismo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/>
              <a:t>seppure per opposte ragioni, tendono a disconoscere il valore </a:t>
            </a:r>
            <a:r>
              <a:rPr lang="it-IT" sz="2400" dirty="0" smtClean="0"/>
              <a:t>del ragionamento </a:t>
            </a:r>
            <a:r>
              <a:rPr lang="it-IT" sz="2400" dirty="0"/>
              <a:t>non vincolante, non accettando altra alternativa </a:t>
            </a:r>
            <a:r>
              <a:rPr lang="it-IT" sz="2400" dirty="0" smtClean="0"/>
              <a:t>che tra </a:t>
            </a:r>
            <a:r>
              <a:rPr lang="it-IT" sz="2400" dirty="0"/>
              <a:t>la caparbia infatuazione in una verità assoluta che non </a:t>
            </a:r>
            <a:r>
              <a:rPr lang="it-IT" sz="2400" dirty="0" smtClean="0"/>
              <a:t>ammette altre </a:t>
            </a:r>
            <a:r>
              <a:rPr lang="it-IT" sz="2400" dirty="0"/>
              <a:t>prove che quelle dimostrative e l’inerte e sfiduciata </a:t>
            </a:r>
            <a:r>
              <a:rPr lang="it-IT" sz="2400" dirty="0" smtClean="0"/>
              <a:t>indifferenza là </a:t>
            </a:r>
            <a:r>
              <a:rPr lang="it-IT" sz="2400" dirty="0"/>
              <a:t>dove prove dimostrative non possono essere offerte. </a:t>
            </a:r>
          </a:p>
        </p:txBody>
      </p:sp>
    </p:spTree>
    <p:extLst>
      <p:ext uri="{BB962C8B-B14F-4D97-AF65-F5344CB8AC3E}">
        <p14:creationId xmlns:p14="http://schemas.microsoft.com/office/powerpoint/2010/main" val="176074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/>
              <a:t>Tanto </a:t>
            </a:r>
            <a:r>
              <a:rPr lang="it-IT" sz="2400" dirty="0" smtClean="0"/>
              <a:t>il fanatico </a:t>
            </a:r>
            <a:r>
              <a:rPr lang="it-IT" sz="2400" dirty="0"/>
              <a:t>quanto lo scettico sono vittime del miraggio della </a:t>
            </a:r>
            <a:r>
              <a:rPr lang="it-IT" sz="2400" b="1" dirty="0" smtClean="0">
                <a:solidFill>
                  <a:srgbClr val="FF0000"/>
                </a:solidFill>
              </a:rPr>
              <a:t>verità ultima</a:t>
            </a:r>
            <a:r>
              <a:rPr lang="it-IT" sz="2400" dirty="0"/>
              <a:t>, definitiva, non sottoponibile a revisione una volta </a:t>
            </a:r>
            <a:r>
              <a:rPr lang="it-IT" sz="2400" dirty="0" smtClean="0"/>
              <a:t>assunta: la </a:t>
            </a:r>
            <a:r>
              <a:rPr lang="it-IT" sz="2400" dirty="0"/>
              <a:t>differenza tra l’uno e l’altro è che il primo è convinto di </a:t>
            </a:r>
            <a:r>
              <a:rPr lang="it-IT" sz="2400" dirty="0" smtClean="0"/>
              <a:t>esserne in </a:t>
            </a:r>
            <a:r>
              <a:rPr lang="it-IT" sz="2400" dirty="0"/>
              <a:t>possesso, il secondo è convinto che questo possesso sia </a:t>
            </a:r>
            <a:r>
              <a:rPr lang="it-IT" sz="2400" dirty="0" smtClean="0"/>
              <a:t>un’illusione […] quando </a:t>
            </a:r>
            <a:r>
              <a:rPr lang="it-IT" sz="2400" dirty="0"/>
              <a:t>gli uomini cessano di credere alle </a:t>
            </a:r>
            <a:r>
              <a:rPr lang="it-IT" sz="2400" dirty="0" smtClean="0"/>
              <a:t>buone ragioni</a:t>
            </a:r>
            <a:r>
              <a:rPr lang="it-IT" sz="2400" dirty="0"/>
              <a:t>, comincia la </a:t>
            </a:r>
            <a:r>
              <a:rPr lang="it-IT" sz="2400" b="1" dirty="0" smtClean="0">
                <a:solidFill>
                  <a:srgbClr val="FF0000"/>
                </a:solidFill>
              </a:rPr>
              <a:t>violenza</a:t>
            </a:r>
            <a:r>
              <a:rPr lang="it-IT" sz="2400" dirty="0" smtClean="0"/>
              <a:t>.</a:t>
            </a:r>
          </a:p>
          <a:p>
            <a:pPr marL="0" indent="0">
              <a:buNone/>
            </a:pPr>
            <a:r>
              <a:rPr lang="it-IT" sz="2400" dirty="0" smtClean="0"/>
              <a:t>N. Bobbio, </a:t>
            </a:r>
            <a:r>
              <a:rPr lang="it-IT" sz="2400" i="1" dirty="0" smtClean="0"/>
              <a:t>Introduzione</a:t>
            </a:r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815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Nuova retorica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Cartesio e il discredito sul verosimile.</a:t>
            </a:r>
          </a:p>
          <a:p>
            <a:pPr lvl="1"/>
            <a:r>
              <a:rPr lang="it-IT" dirty="0" smtClean="0"/>
              <a:t>Il disaccordo è segno di errore.</a:t>
            </a:r>
          </a:p>
          <a:p>
            <a:r>
              <a:rPr lang="it-IT" dirty="0" smtClean="0"/>
              <a:t>Ma le nostre argomentazioni hanno per lo più a che fare con il verosimile.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039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Argomentazione e pubblico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Una comunità con regole di conversazione.</a:t>
            </a:r>
          </a:p>
          <a:p>
            <a:r>
              <a:rPr lang="it-IT" dirty="0" smtClean="0"/>
              <a:t>L’ironia di L. Carroll…</a:t>
            </a: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3573016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18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L’uditorio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Modestia dell’argomentare.</a:t>
            </a:r>
          </a:p>
          <a:p>
            <a:r>
              <a:rPr lang="it-IT" dirty="0" err="1" smtClean="0"/>
              <a:t>Aristippo</a:t>
            </a:r>
            <a:r>
              <a:rPr lang="it-IT" dirty="0" smtClean="0"/>
              <a:t> e le orecchie di Dionisio.</a:t>
            </a:r>
          </a:p>
          <a:p>
            <a:r>
              <a:rPr lang="it-IT" dirty="0" smtClean="0"/>
              <a:t>Uditorio</a:t>
            </a:r>
          </a:p>
          <a:p>
            <a:pPr lvl="1"/>
            <a:r>
              <a:rPr lang="it-IT" dirty="0" smtClean="0"/>
              <a:t>Universale: es. omelia</a:t>
            </a:r>
          </a:p>
          <a:p>
            <a:pPr lvl="1"/>
            <a:r>
              <a:rPr lang="it-IT" dirty="0" smtClean="0"/>
              <a:t>Unico: es. colloquio spirituale</a:t>
            </a:r>
          </a:p>
          <a:p>
            <a:pPr lvl="1"/>
            <a:r>
              <a:rPr lang="it-IT" dirty="0" smtClean="0"/>
              <a:t>Soggetto stesso: es. discernimento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610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Persuadere e convincere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246844"/>
              </p:ext>
            </p:extLst>
          </p:nvPr>
        </p:nvGraphicFramePr>
        <p:xfrm>
          <a:off x="1370013" y="1827213"/>
          <a:ext cx="7313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704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È possibile una fondazione ultima dell’etica?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Habermas</a:t>
            </a:r>
            <a:r>
              <a:rPr lang="it-IT" dirty="0" smtClean="0"/>
              <a:t> riformula l’imperativo kantiano:</a:t>
            </a:r>
          </a:p>
          <a:p>
            <a:endParaRPr lang="it-IT" dirty="0"/>
          </a:p>
        </p:txBody>
      </p:sp>
      <p:sp>
        <p:nvSpPr>
          <p:cNvPr id="4" name="Pergamena 2 3"/>
          <p:cNvSpPr/>
          <p:nvPr/>
        </p:nvSpPr>
        <p:spPr bwMode="auto">
          <a:xfrm>
            <a:off x="683568" y="2276872"/>
            <a:ext cx="7920880" cy="4464496"/>
          </a:xfrm>
          <a:prstGeom prst="horizontalScroll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it-IT" sz="2000" dirty="0"/>
              <a:t>«Invece di prescrivere </a:t>
            </a:r>
            <a:r>
              <a:rPr lang="it-IT" sz="2000" dirty="0" smtClean="0"/>
              <a:t>a tutti </a:t>
            </a:r>
            <a:r>
              <a:rPr lang="it-IT" sz="2000" dirty="0"/>
              <a:t>gli altri come massima valida quella di cui </a:t>
            </a:r>
            <a:r>
              <a:rPr lang="it-IT" sz="2000" b="1" dirty="0">
                <a:solidFill>
                  <a:srgbClr val="FF0000"/>
                </a:solidFill>
              </a:rPr>
              <a:t>io voglio </a:t>
            </a:r>
            <a:r>
              <a:rPr lang="it-IT" sz="2000" dirty="0"/>
              <a:t>che </a:t>
            </a:r>
            <a:r>
              <a:rPr lang="it-IT" sz="2000" dirty="0" smtClean="0"/>
              <a:t>sia una </a:t>
            </a:r>
            <a:r>
              <a:rPr lang="it-IT" sz="2000" dirty="0"/>
              <a:t>legge universale, io devo proporre a tutti gli altri la </a:t>
            </a:r>
            <a:r>
              <a:rPr lang="it-IT" sz="2000" dirty="0" smtClean="0"/>
              <a:t>mia massima </a:t>
            </a:r>
            <a:r>
              <a:rPr lang="it-IT" sz="2000" dirty="0"/>
              <a:t>allo scopo di </a:t>
            </a:r>
            <a:r>
              <a:rPr lang="it-IT" sz="2000" b="1" dirty="0">
                <a:solidFill>
                  <a:srgbClr val="FF0000"/>
                </a:solidFill>
              </a:rPr>
              <a:t>verificare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  <a:r>
              <a:rPr lang="it-IT" sz="2000" b="1" i="1" dirty="0">
                <a:solidFill>
                  <a:srgbClr val="FF0000"/>
                </a:solidFill>
              </a:rPr>
              <a:t>discorsivamente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  <a:r>
              <a:rPr lang="it-IT" sz="2000" dirty="0"/>
              <a:t>la sua </a:t>
            </a:r>
            <a:r>
              <a:rPr lang="it-IT" sz="2000" dirty="0" smtClean="0"/>
              <a:t>pretesa di </a:t>
            </a:r>
            <a:r>
              <a:rPr lang="it-IT" sz="2000" dirty="0"/>
              <a:t>universalità. Il peso si sposta da ciò che ciascun (singolo) </a:t>
            </a:r>
            <a:r>
              <a:rPr lang="it-IT" sz="2000" dirty="0" smtClean="0"/>
              <a:t>può volere </a:t>
            </a:r>
            <a:r>
              <a:rPr lang="it-IT" sz="2000" dirty="0"/>
              <a:t>senza contraddizione come legge universale, a ciò </a:t>
            </a:r>
            <a:r>
              <a:rPr lang="it-IT" sz="2000" dirty="0" smtClean="0"/>
              <a:t>che vogliamo </a:t>
            </a:r>
            <a:r>
              <a:rPr lang="it-IT" sz="2000" dirty="0"/>
              <a:t>di </a:t>
            </a:r>
            <a:r>
              <a:rPr lang="it-IT" sz="2000" b="1" dirty="0">
                <a:solidFill>
                  <a:srgbClr val="FF0000"/>
                </a:solidFill>
              </a:rPr>
              <a:t>comune accordo </a:t>
            </a:r>
            <a:r>
              <a:rPr lang="it-IT" sz="2000" dirty="0"/>
              <a:t>riconoscere come </a:t>
            </a:r>
            <a:r>
              <a:rPr lang="it-IT" sz="2000" b="1" dirty="0" smtClean="0">
                <a:solidFill>
                  <a:srgbClr val="FF0000"/>
                </a:solidFill>
              </a:rPr>
              <a:t>norma universale</a:t>
            </a:r>
            <a:r>
              <a:rPr lang="it-IT" sz="2000" dirty="0" smtClean="0"/>
              <a:t>».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27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Argomentazione e democrazia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carattere comunitario della norma esige che essa non sia formulata </a:t>
            </a:r>
            <a:r>
              <a:rPr lang="it-IT" b="1" dirty="0" err="1" smtClean="0">
                <a:solidFill>
                  <a:srgbClr val="FF0000"/>
                </a:solidFill>
              </a:rPr>
              <a:t>monologicamente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3861048"/>
            <a:ext cx="26479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6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 teologia occorre argomentare?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Summa </a:t>
            </a:r>
            <a:r>
              <a:rPr lang="it-IT" dirty="0" err="1" smtClean="0"/>
              <a:t>Theologica</a:t>
            </a:r>
            <a:endParaRPr lang="it-IT" dirty="0" smtClean="0"/>
          </a:p>
          <a:p>
            <a:pPr lvl="1"/>
            <a:r>
              <a:rPr lang="it-IT" dirty="0" smtClean="0"/>
              <a:t>Q.1 se la sacra dottrina sia scienza</a:t>
            </a:r>
          </a:p>
          <a:p>
            <a:pPr lvl="1"/>
            <a:r>
              <a:rPr lang="it-IT" dirty="0" smtClean="0"/>
              <a:t>Q.2</a:t>
            </a:r>
          </a:p>
          <a:p>
            <a:pPr lvl="2"/>
            <a:r>
              <a:rPr lang="it-IT" b="1" dirty="0"/>
              <a:t>1. </a:t>
            </a:r>
            <a:r>
              <a:rPr lang="it-IT" b="1" u="sng" dirty="0">
                <a:hlinkClick r:id="rId2"/>
              </a:rPr>
              <a:t>Se sia di per sé evidente che Dio esiste</a:t>
            </a:r>
            <a:r>
              <a:rPr lang="it-IT" b="1" dirty="0"/>
              <a:t>;</a:t>
            </a:r>
            <a:br>
              <a:rPr lang="it-IT" b="1" dirty="0"/>
            </a:br>
            <a:r>
              <a:rPr lang="it-IT" b="1" dirty="0" smtClean="0"/>
              <a:t>2</a:t>
            </a:r>
            <a:r>
              <a:rPr lang="it-IT" b="1" dirty="0"/>
              <a:t>. </a:t>
            </a:r>
            <a:r>
              <a:rPr lang="it-IT" b="1" u="sng" dirty="0">
                <a:hlinkClick r:id="rId3"/>
              </a:rPr>
              <a:t>Se sia dimostrabile</a:t>
            </a:r>
            <a:r>
              <a:rPr lang="it-IT" b="1" dirty="0"/>
              <a:t>;</a:t>
            </a:r>
            <a:br>
              <a:rPr lang="it-IT" b="1" dirty="0"/>
            </a:br>
            <a:r>
              <a:rPr lang="it-IT" b="1" dirty="0"/>
              <a:t>3. </a:t>
            </a:r>
            <a:r>
              <a:rPr lang="it-IT" b="1" u="sng" dirty="0">
                <a:hlinkClick r:id="rId4"/>
              </a:rPr>
              <a:t>Se Dio esista</a:t>
            </a:r>
            <a:r>
              <a:rPr lang="it-IT" b="1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381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Struttura della </a:t>
            </a:r>
            <a:r>
              <a:rPr lang="it-IT" i="1" dirty="0" smtClean="0"/>
              <a:t>quaestio</a:t>
            </a:r>
            <a:endParaRPr lang="it-IT" i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310043"/>
              </p:ext>
            </p:extLst>
          </p:nvPr>
        </p:nvGraphicFramePr>
        <p:xfrm>
          <a:off x="1370013" y="1827213"/>
          <a:ext cx="7313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178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cos’è una fallacia?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Ragionamento </a:t>
            </a:r>
            <a:r>
              <a:rPr lang="it-IT" b="1" dirty="0" smtClean="0">
                <a:solidFill>
                  <a:srgbClr val="FF0000"/>
                </a:solidFill>
              </a:rPr>
              <a:t>scorretto</a:t>
            </a:r>
            <a:r>
              <a:rPr lang="it-IT" dirty="0" smtClean="0"/>
              <a:t>, ma a prima vista </a:t>
            </a:r>
            <a:r>
              <a:rPr lang="it-IT" b="1" dirty="0" smtClean="0">
                <a:solidFill>
                  <a:srgbClr val="FF0000"/>
                </a:solidFill>
              </a:rPr>
              <a:t>persuasivo</a:t>
            </a:r>
            <a:r>
              <a:rPr lang="it-IT" dirty="0" smtClean="0"/>
              <a:t>.</a:t>
            </a:r>
          </a:p>
          <a:p>
            <a:r>
              <a:rPr lang="it-IT" dirty="0" smtClean="0"/>
              <a:t>Aristotele ne parla nelle </a:t>
            </a:r>
            <a:r>
              <a:rPr lang="it-IT" i="1" dirty="0" smtClean="0"/>
              <a:t>Confutazioni sofistiche</a:t>
            </a:r>
            <a:r>
              <a:rPr lang="it-IT" dirty="0" smtClean="0"/>
              <a:t>.</a:t>
            </a:r>
          </a:p>
          <a:p>
            <a:r>
              <a:rPr lang="it-IT" dirty="0" smtClean="0"/>
              <a:t>Essendo ragionamenti cattivi, la logica formale non se ne occupa.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829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Tipologia delle fallacie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>
                <a:solidFill>
                  <a:srgbClr val="FF0000"/>
                </a:solidFill>
              </a:rPr>
              <a:t>Fallacie di rilevanza</a:t>
            </a:r>
            <a:r>
              <a:rPr lang="it-IT" dirty="0" smtClean="0"/>
              <a:t>: le premesse non hanno rilievo rispetto alla conclusione.</a:t>
            </a:r>
          </a:p>
          <a:p>
            <a:r>
              <a:rPr lang="it-IT" b="1" i="1" dirty="0" smtClean="0">
                <a:solidFill>
                  <a:srgbClr val="FF0000"/>
                </a:solidFill>
              </a:rPr>
              <a:t>Fallacie di ambiguità </a:t>
            </a:r>
          </a:p>
          <a:p>
            <a:pPr lvl="1"/>
            <a:r>
              <a:rPr lang="it-IT" b="1" i="1" dirty="0" smtClean="0"/>
              <a:t>Equivocazione</a:t>
            </a:r>
            <a:r>
              <a:rPr lang="it-IT" dirty="0" smtClean="0"/>
              <a:t>: «Il cane si vede tra dicembre e aprile».</a:t>
            </a:r>
          </a:p>
          <a:p>
            <a:pPr lvl="1"/>
            <a:r>
              <a:rPr lang="it-IT" b="1" i="1" dirty="0" smtClean="0"/>
              <a:t>Anfibolia</a:t>
            </a:r>
            <a:r>
              <a:rPr lang="it-IT" dirty="0" smtClean="0"/>
              <a:t>: «La vecchia porta la sbarra».</a:t>
            </a:r>
          </a:p>
          <a:p>
            <a:r>
              <a:rPr lang="it-IT" b="1" i="1" dirty="0" smtClean="0">
                <a:solidFill>
                  <a:srgbClr val="FF0000"/>
                </a:solidFill>
              </a:rPr>
              <a:t>Fallacia del giocatore d’azzardo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" y="4194454"/>
            <a:ext cx="1753880" cy="263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629" y="-10197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10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Fallacie di rilevanza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6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Argomento </a:t>
            </a:r>
            <a:r>
              <a:rPr lang="it-IT" i="1" dirty="0" smtClean="0"/>
              <a:t>ad </a:t>
            </a:r>
            <a:r>
              <a:rPr lang="it-IT" i="1" dirty="0" err="1" smtClean="0"/>
              <a:t>ignorantiam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Ritenere vera una proposizione solo perché non si è dimostrato che è falsa e viceversa.</a:t>
            </a:r>
          </a:p>
          <a:p>
            <a:r>
              <a:rPr lang="it-IT" dirty="0" smtClean="0"/>
              <a:t>Galileo e le montagne lunari.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La sperimentazione dei medicinali.</a:t>
            </a:r>
          </a:p>
          <a:p>
            <a:r>
              <a:rPr lang="it-IT" dirty="0" smtClean="0"/>
              <a:t>Il sistema giudiziario.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17032"/>
            <a:ext cx="28956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28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Argomento </a:t>
            </a:r>
            <a:r>
              <a:rPr lang="it-IT" i="1" dirty="0" smtClean="0"/>
              <a:t>ad </a:t>
            </a:r>
            <a:r>
              <a:rPr lang="it-IT" i="1" dirty="0" err="1" smtClean="0"/>
              <a:t>verecundiam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Fare appello a fonti illegittime</a:t>
            </a:r>
          </a:p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43536"/>
            <a:ext cx="22383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31" y="2564904"/>
            <a:ext cx="3648794" cy="204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096939"/>
            <a:ext cx="180022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7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Argomento </a:t>
            </a:r>
            <a:r>
              <a:rPr lang="it-IT" i="1" dirty="0" smtClean="0"/>
              <a:t>ad </a:t>
            </a:r>
            <a:r>
              <a:rPr lang="it-IT" i="1" dirty="0" err="1" smtClean="0"/>
              <a:t>hominem</a:t>
            </a:r>
            <a:r>
              <a:rPr lang="it-IT" i="1" dirty="0" smtClean="0"/>
              <a:t>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(o </a:t>
            </a:r>
            <a:r>
              <a:rPr lang="it-IT" i="1" dirty="0" smtClean="0"/>
              <a:t>ad </a:t>
            </a:r>
            <a:r>
              <a:rPr lang="it-IT" i="1" dirty="0" err="1" smtClean="0"/>
              <a:t>personam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attacca la persona per sminuire le sue idee davanti all’uditorio.</a:t>
            </a:r>
          </a:p>
          <a:p>
            <a:r>
              <a:rPr lang="it-IT" dirty="0" smtClean="0"/>
              <a:t>Senti chi parla!</a:t>
            </a:r>
          </a:p>
          <a:p>
            <a:r>
              <a:rPr lang="it-IT" dirty="0" smtClean="0"/>
              <a:t>Tu </a:t>
            </a:r>
            <a:r>
              <a:rPr lang="it-IT" dirty="0" err="1" smtClean="0"/>
              <a:t>quoque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68960"/>
            <a:ext cx="228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77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Argomento </a:t>
            </a:r>
            <a:r>
              <a:rPr lang="it-IT" i="1" dirty="0" smtClean="0"/>
              <a:t>ad </a:t>
            </a:r>
            <a:r>
              <a:rPr lang="it-IT" i="1" dirty="0" err="1" smtClean="0"/>
              <a:t>populum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Non l’argomentazione, ma l’entusiasmo.</a:t>
            </a:r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290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81399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23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Argomento ad </a:t>
            </a:r>
            <a:r>
              <a:rPr lang="it-IT" dirty="0" err="1" smtClean="0"/>
              <a:t>misericordiam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Fare appello al cuore della giuria.</a:t>
            </a:r>
          </a:p>
          <a:p>
            <a:r>
              <a:rPr lang="it-IT" dirty="0" smtClean="0"/>
              <a:t>Es. Esodo 32,11-14</a:t>
            </a:r>
            <a:endParaRPr lang="it-I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7072"/>
            <a:ext cx="7979246" cy="206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7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Argomento </a:t>
            </a:r>
            <a:r>
              <a:rPr lang="it-IT" i="1" dirty="0" smtClean="0"/>
              <a:t>ad </a:t>
            </a:r>
            <a:r>
              <a:rPr lang="it-IT" i="1" dirty="0" err="1" smtClean="0"/>
              <a:t>baculum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macchina del fango.</a:t>
            </a:r>
            <a:endParaRPr lang="it-I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71763"/>
            <a:ext cx="22860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58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Generalizzazione indebita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Accidente</a:t>
            </a:r>
            <a:r>
              <a:rPr lang="it-IT" dirty="0" smtClean="0"/>
              <a:t>: </a:t>
            </a:r>
            <a:r>
              <a:rPr lang="it-IT" dirty="0"/>
              <a:t>«Siccome tutti i </a:t>
            </a:r>
            <a:r>
              <a:rPr lang="it-IT" dirty="0" smtClean="0"/>
              <a:t>napoletani sono </a:t>
            </a:r>
            <a:r>
              <a:rPr lang="it-IT" dirty="0"/>
              <a:t>sfaticati, allora anche tu, che sei napoletano, sei </a:t>
            </a:r>
            <a:r>
              <a:rPr lang="it-IT" dirty="0" smtClean="0"/>
              <a:t>sfaticato».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Accidente converso</a:t>
            </a:r>
            <a:r>
              <a:rPr lang="it-IT" dirty="0" smtClean="0"/>
              <a:t>: </a:t>
            </a:r>
            <a:r>
              <a:rPr lang="it-IT" dirty="0"/>
              <a:t>«Siccome quel napoletano è sfaticato, tutti i </a:t>
            </a:r>
            <a:r>
              <a:rPr lang="it-IT" dirty="0" smtClean="0"/>
              <a:t>napoletani sono </a:t>
            </a:r>
            <a:r>
              <a:rPr lang="it-IT" dirty="0"/>
              <a:t>sfaticati».</a:t>
            </a:r>
          </a:p>
        </p:txBody>
      </p:sp>
    </p:spTree>
    <p:extLst>
      <p:ext uri="{BB962C8B-B14F-4D97-AF65-F5344CB8AC3E}">
        <p14:creationId xmlns:p14="http://schemas.microsoft.com/office/powerpoint/2010/main" val="408624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Falsa causa o </a:t>
            </a:r>
            <a:r>
              <a:rPr lang="it-IT" i="1" dirty="0" smtClean="0"/>
              <a:t>non causa pro causa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i="1" dirty="0" smtClean="0"/>
              <a:t>Post hoc ergo </a:t>
            </a:r>
            <a:r>
              <a:rPr lang="it-IT" i="1" dirty="0" err="1" smtClean="0"/>
              <a:t>propter</a:t>
            </a:r>
            <a:r>
              <a:rPr lang="it-IT" i="1" dirty="0" smtClean="0"/>
              <a:t> hoc</a:t>
            </a:r>
            <a:r>
              <a:rPr lang="it-IT" dirty="0" smtClean="0"/>
              <a:t>.</a:t>
            </a:r>
          </a:p>
          <a:p>
            <a:r>
              <a:rPr lang="it-IT" dirty="0" smtClean="0"/>
              <a:t>Eclissi e suono dei tamburi.</a:t>
            </a:r>
          </a:p>
          <a:p>
            <a:r>
              <a:rPr lang="it-IT" dirty="0" smtClean="0"/>
              <a:t>«Se </a:t>
            </a:r>
            <a:r>
              <a:rPr lang="it-IT" dirty="0"/>
              <a:t>ogni volta che il 19 settembre si agita </a:t>
            </a:r>
            <a:r>
              <a:rPr lang="it-IT" dirty="0" smtClean="0"/>
              <a:t>l’ampolla del </a:t>
            </a:r>
            <a:r>
              <a:rPr lang="it-IT" dirty="0"/>
              <a:t>sangue di san Gennaro il sangue si scoglie, allora </a:t>
            </a:r>
            <a:r>
              <a:rPr lang="it-IT" dirty="0" smtClean="0"/>
              <a:t>il movimento </a:t>
            </a:r>
            <a:r>
              <a:rPr lang="it-IT" dirty="0"/>
              <a:t>dell’ampolla è la causa dello scioglimento del </a:t>
            </a:r>
            <a:r>
              <a:rPr lang="it-IT" dirty="0" smtClean="0"/>
              <a:t>sangue».</a:t>
            </a: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301208"/>
            <a:ext cx="1861914" cy="123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94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 smtClean="0"/>
              <a:t>Petitio</a:t>
            </a:r>
            <a:r>
              <a:rPr lang="it-IT" i="1" dirty="0" smtClean="0"/>
              <a:t> principii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«Tutti </a:t>
            </a:r>
            <a:r>
              <a:rPr lang="it-IT" dirty="0"/>
              <a:t>gli uomini devono avere </a:t>
            </a:r>
            <a:r>
              <a:rPr lang="it-IT" dirty="0" smtClean="0"/>
              <a:t>la libertà </a:t>
            </a:r>
            <a:r>
              <a:rPr lang="it-IT" dirty="0"/>
              <a:t>di parola perché è importante che l’umanità goda di </a:t>
            </a:r>
            <a:r>
              <a:rPr lang="it-IT" dirty="0" smtClean="0"/>
              <a:t>questa libertà».</a:t>
            </a:r>
          </a:p>
          <a:p>
            <a:r>
              <a:rPr lang="it-IT" dirty="0"/>
              <a:t>«Dio esiste perché tutte le cose devono avere </a:t>
            </a:r>
            <a:r>
              <a:rPr lang="it-IT" dirty="0" smtClean="0"/>
              <a:t>un principio».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456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 smtClean="0"/>
              <a:t>Ignoratio</a:t>
            </a:r>
            <a:r>
              <a:rPr lang="it-IT" i="1" dirty="0" smtClean="0"/>
              <a:t> elenchi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Non </a:t>
            </a:r>
            <a:r>
              <a:rPr lang="it-IT" dirty="0" err="1" smtClean="0"/>
              <a:t>sequitur</a:t>
            </a:r>
            <a:r>
              <a:rPr lang="it-IT" dirty="0" smtClean="0"/>
              <a:t>.</a:t>
            </a:r>
          </a:p>
          <a:p>
            <a:r>
              <a:rPr lang="it-IT" dirty="0"/>
              <a:t>«se non ci sono più vocazioni, questo è un </a:t>
            </a:r>
            <a:r>
              <a:rPr lang="it-IT" dirty="0" smtClean="0"/>
              <a:t>segno che </a:t>
            </a:r>
            <a:r>
              <a:rPr lang="it-IT" dirty="0"/>
              <a:t>non le meritiamo</a:t>
            </a:r>
            <a:r>
              <a:rPr lang="it-IT" dirty="0" smtClean="0"/>
              <a:t>».</a:t>
            </a:r>
          </a:p>
          <a:p>
            <a:r>
              <a:rPr lang="it-IT" dirty="0"/>
              <a:t>«se non supero un </a:t>
            </a:r>
            <a:r>
              <a:rPr lang="it-IT" dirty="0" smtClean="0"/>
              <a:t>esame, allora </a:t>
            </a:r>
            <a:r>
              <a:rPr lang="it-IT" dirty="0"/>
              <a:t>sono un fallito nella vita</a:t>
            </a:r>
            <a:r>
              <a:rPr lang="it-IT" dirty="0" smtClean="0"/>
              <a:t>».</a:t>
            </a:r>
          </a:p>
          <a:p>
            <a:r>
              <a:rPr lang="it-IT" dirty="0"/>
              <a:t>«se non rispondi al </a:t>
            </a:r>
            <a:r>
              <a:rPr lang="it-IT" dirty="0" smtClean="0"/>
              <a:t>telefono quando </a:t>
            </a:r>
            <a:r>
              <a:rPr lang="it-IT" dirty="0"/>
              <a:t>ti chiamo, allora vuol dire che mi odi».</a:t>
            </a:r>
          </a:p>
        </p:txBody>
      </p:sp>
    </p:spTree>
    <p:extLst>
      <p:ext uri="{BB962C8B-B14F-4D97-AF65-F5344CB8AC3E}">
        <p14:creationId xmlns:p14="http://schemas.microsoft.com/office/powerpoint/2010/main" val="221398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Conclusione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Alcuni di questi argomenti possono avere valore se usati in maniera </a:t>
            </a:r>
            <a:r>
              <a:rPr lang="it-IT" b="1" dirty="0" smtClean="0">
                <a:solidFill>
                  <a:srgbClr val="FF0000"/>
                </a:solidFill>
              </a:rPr>
              <a:t>induttiva</a:t>
            </a:r>
            <a:r>
              <a:rPr lang="it-IT" dirty="0" smtClean="0"/>
              <a:t>, cioè per indicare una probabilità. </a:t>
            </a:r>
          </a:p>
          <a:p>
            <a:r>
              <a:rPr lang="it-IT" dirty="0" smtClean="0"/>
              <a:t>Per es. l’argomento </a:t>
            </a:r>
            <a:r>
              <a:rPr lang="it-IT" i="1" dirty="0" smtClean="0"/>
              <a:t>ad </a:t>
            </a:r>
            <a:r>
              <a:rPr lang="it-IT" i="1" dirty="0" err="1" smtClean="0"/>
              <a:t>hominem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379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osso giallo">
  <a:themeElements>
    <a:clrScheme name="ParentOpnHse 3">
      <a:dk1>
        <a:srgbClr val="000000"/>
      </a:dk1>
      <a:lt1>
        <a:srgbClr val="FFFFFF"/>
      </a:lt1>
      <a:dk2>
        <a:srgbClr val="0000CC"/>
      </a:dk2>
      <a:lt2>
        <a:srgbClr val="434343"/>
      </a:lt2>
      <a:accent1>
        <a:srgbClr val="99CC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CAE2AA"/>
      </a:accent5>
      <a:accent6>
        <a:srgbClr val="E7B900"/>
      </a:accent6>
      <a:hlink>
        <a:srgbClr val="FF0000"/>
      </a:hlink>
      <a:folHlink>
        <a:srgbClr val="808080"/>
      </a:folHlink>
    </a:clrScheme>
    <a:fontScheme name="ParentOpnHse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entOpnH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entOpnH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entOpnH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entOpnH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entOpnH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entOpnH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entOpnH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entOpnH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entOpnH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entOpnH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rosso giallo</Template>
  <TotalTime>178</TotalTime>
  <Words>819</Words>
  <Application>Microsoft Office PowerPoint</Application>
  <PresentationFormat>Presentazione su schermo (4:3)</PresentationFormat>
  <Paragraphs>103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rosso giallo</vt:lpstr>
      <vt:lpstr>La correttezza non è più una virtù</vt:lpstr>
      <vt:lpstr>Linguaggio e verità</vt:lpstr>
      <vt:lpstr>La manipolazione del linguaggio</vt:lpstr>
      <vt:lpstr>La violenza</vt:lpstr>
      <vt:lpstr>L’argomentazione come antidoto alla violenza</vt:lpstr>
      <vt:lpstr>Perelman-O. Tyteca, Trattato sull’argomentazione. La nuova retorica.</vt:lpstr>
      <vt:lpstr>…</vt:lpstr>
      <vt:lpstr>Nuova retorica</vt:lpstr>
      <vt:lpstr>Argomentazione e pubblico</vt:lpstr>
      <vt:lpstr>L’uditorio</vt:lpstr>
      <vt:lpstr>Persuadere e convincere</vt:lpstr>
      <vt:lpstr>È possibile una fondazione ultima dell’etica?</vt:lpstr>
      <vt:lpstr>Argomentazione e democrazia</vt:lpstr>
      <vt:lpstr>In teologia occorre argomentare?</vt:lpstr>
      <vt:lpstr>Struttura della quaestio</vt:lpstr>
      <vt:lpstr>Che cos’è una fallacia?</vt:lpstr>
      <vt:lpstr>Tipologia delle fallacie</vt:lpstr>
      <vt:lpstr>Fallacie di rilevanza</vt:lpstr>
      <vt:lpstr>Argomento ad ignorantiam</vt:lpstr>
      <vt:lpstr>Argomento ad verecundiam</vt:lpstr>
      <vt:lpstr>Argomento ad hominem  (o ad personam)</vt:lpstr>
      <vt:lpstr>Argomento ad populum</vt:lpstr>
      <vt:lpstr>Argomento ad misericordiam</vt:lpstr>
      <vt:lpstr>Argomento ad baculum</vt:lpstr>
      <vt:lpstr>Generalizzazione indebita</vt:lpstr>
      <vt:lpstr>Falsa causa o non causa pro causa.</vt:lpstr>
      <vt:lpstr>Petitio principii</vt:lpstr>
      <vt:lpstr>Ignoratio elenchi</vt:lpstr>
      <vt:lpstr>Conclusione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Gaetano Piccolo</cp:lastModifiedBy>
  <cp:revision>17</cp:revision>
  <dcterms:created xsi:type="dcterms:W3CDTF">2014-02-26T19:07:15Z</dcterms:created>
  <dcterms:modified xsi:type="dcterms:W3CDTF">2014-03-06T08:11:43Z</dcterms:modified>
</cp:coreProperties>
</file>